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4" r:id="rId2"/>
    <p:sldMasterId id="2147483688" r:id="rId3"/>
    <p:sldMasterId id="2147483730" r:id="rId4"/>
  </p:sld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42" autoAdjust="0"/>
    <p:restoredTop sz="94660"/>
  </p:normalViewPr>
  <p:slideViewPr>
    <p:cSldViewPr snapToGrid="0">
      <p:cViewPr varScale="1">
        <p:scale>
          <a:sx n="49" d="100"/>
          <a:sy n="49" d="100"/>
        </p:scale>
        <p:origin x="66" y="14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שקופית כותרת">
    <p:spTree>
      <p:nvGrpSpPr>
        <p:cNvPr id="1" name=""/>
        <p:cNvGrpSpPr/>
        <p:nvPr/>
      </p:nvGrpSpPr>
      <p:grpSpPr>
        <a:xfrm>
          <a:off x="0" y="0"/>
          <a:ext cx="0" cy="0"/>
          <a:chOff x="0" y="0"/>
          <a:chExt cx="0" cy="0"/>
        </a:xfrm>
      </p:grpSpPr>
      <p:grpSp>
        <p:nvGrpSpPr>
          <p:cNvPr id="4" name="Group 2"/>
          <p:cNvGrpSpPr>
            <a:grpSpLocks/>
          </p:cNvGrpSpPr>
          <p:nvPr/>
        </p:nvGrpSpPr>
        <p:grpSpPr bwMode="auto">
          <a:xfrm>
            <a:off x="1" y="0"/>
            <a:ext cx="12187767" cy="6851650"/>
            <a:chOff x="0" y="0"/>
            <a:chExt cx="5758" cy="4316"/>
          </a:xfrm>
        </p:grpSpPr>
        <p:sp>
          <p:nvSpPr>
            <p:cNvPr id="5"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6"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7"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8"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defRPr/>
              </a:pPr>
              <a:endParaRPr lang="he-IL" sz="1800">
                <a:solidFill>
                  <a:srgbClr val="FFFFFF"/>
                </a:solidFill>
                <a:latin typeface="Arial" panose="020B0604020202020204" pitchFamily="34" charset="0"/>
              </a:endParaRPr>
            </a:p>
          </p:txBody>
        </p:sp>
        <p:sp>
          <p:nvSpPr>
            <p:cNvPr id="9"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1"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2"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3"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4"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5"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sp>
          <p:nvSpPr>
            <p:cNvPr id="16"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9"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0"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1"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2"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3"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4"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5"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6"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7"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8"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9"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0"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1"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2"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3"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4"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5"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6"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7"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8"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39"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0"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1"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42"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grpSp>
      </p:grpSp>
      <p:sp>
        <p:nvSpPr>
          <p:cNvPr id="3113" name="Rectangle 41"/>
          <p:cNvSpPr>
            <a:spLocks noGrp="1" noChangeArrowheads="1"/>
          </p:cNvSpPr>
          <p:nvPr>
            <p:ph type="ctrTitle"/>
          </p:nvPr>
        </p:nvSpPr>
        <p:spPr>
          <a:xfrm>
            <a:off x="914400" y="1447801"/>
            <a:ext cx="10363200" cy="1470025"/>
          </a:xfrm>
        </p:spPr>
        <p:txBody>
          <a:bodyPr/>
          <a:lstStyle>
            <a:lvl1pPr>
              <a:defRPr/>
            </a:lvl1pPr>
          </a:lstStyle>
          <a:p>
            <a:pPr lvl="0"/>
            <a:r>
              <a:rPr lang="he-IL" noProof="0" smtClean="0"/>
              <a:t>לחץ כדי לערוך סגנון כותרת של תבנית בסיס</a:t>
            </a:r>
          </a:p>
        </p:txBody>
      </p:sp>
      <p:sp>
        <p:nvSpPr>
          <p:cNvPr id="3114" name="Rectangle 42"/>
          <p:cNvSpPr>
            <a:spLocks noGrp="1" noChangeArrowheads="1"/>
          </p:cNvSpPr>
          <p:nvPr>
            <p:ph type="subTitle" idx="1"/>
          </p:nvPr>
        </p:nvSpPr>
        <p:spPr>
          <a:xfrm>
            <a:off x="1828800" y="3203575"/>
            <a:ext cx="8534400" cy="1752600"/>
          </a:xfrm>
        </p:spPr>
        <p:txBody>
          <a:bodyPr/>
          <a:lstStyle>
            <a:lvl1pPr marL="0" indent="0" algn="ctr">
              <a:buFont typeface="Wingdings" pitchFamily="2" charset="2"/>
              <a:buNone/>
              <a:defRPr/>
            </a:lvl1pPr>
          </a:lstStyle>
          <a:p>
            <a:pPr lvl="0"/>
            <a:r>
              <a:rPr lang="he-IL" noProof="0" smtClean="0"/>
              <a:t>לחץ כדי לערוך סגנון כותרת משנה של תבנית בסיס</a:t>
            </a:r>
          </a:p>
        </p:txBody>
      </p:sp>
      <p:sp>
        <p:nvSpPr>
          <p:cNvPr id="43" name="Rectangle 43"/>
          <p:cNvSpPr>
            <a:spLocks noGrp="1" noChangeArrowheads="1"/>
          </p:cNvSpPr>
          <p:nvPr>
            <p:ph type="dt" sz="half" idx="10"/>
          </p:nvPr>
        </p:nvSpPr>
        <p:spPr>
          <a:xfrm>
            <a:off x="609600" y="6245225"/>
            <a:ext cx="2844800" cy="476250"/>
          </a:xfrm>
        </p:spPr>
        <p:txBody>
          <a:bodyPr/>
          <a:lstStyle>
            <a:lvl1pPr>
              <a:defRPr/>
            </a:lvl1pPr>
          </a:lstStyle>
          <a:p>
            <a:pPr>
              <a:defRPr/>
            </a:pPr>
            <a:endParaRPr lang="en-US">
              <a:solidFill>
                <a:srgbClr val="FFFFFF"/>
              </a:solidFill>
            </a:endParaRPr>
          </a:p>
        </p:txBody>
      </p:sp>
      <p:sp>
        <p:nvSpPr>
          <p:cNvPr id="44" name="Rectangle 44"/>
          <p:cNvSpPr>
            <a:spLocks noGrp="1" noChangeArrowheads="1"/>
          </p:cNvSpPr>
          <p:nvPr>
            <p:ph type="ftr" sz="quarter" idx="11"/>
          </p:nvPr>
        </p:nvSpPr>
        <p:spPr>
          <a:xfrm>
            <a:off x="4165600" y="6245225"/>
            <a:ext cx="3860800" cy="476250"/>
          </a:xfrm>
        </p:spPr>
        <p:txBody>
          <a:bodyPr/>
          <a:lstStyle>
            <a:lvl1pPr>
              <a:defRPr/>
            </a:lvl1pPr>
          </a:lstStyle>
          <a:p>
            <a:pPr>
              <a:defRPr/>
            </a:pPr>
            <a:endParaRPr lang="en-US">
              <a:solidFill>
                <a:srgbClr val="FFFFFF"/>
              </a:solidFill>
            </a:endParaRPr>
          </a:p>
        </p:txBody>
      </p:sp>
      <p:sp>
        <p:nvSpPr>
          <p:cNvPr id="45" name="Rectangle 45"/>
          <p:cNvSpPr>
            <a:spLocks noGrp="1" noChangeArrowheads="1"/>
          </p:cNvSpPr>
          <p:nvPr>
            <p:ph type="sldNum" sz="quarter" idx="12"/>
          </p:nvPr>
        </p:nvSpPr>
        <p:spPr>
          <a:xfrm>
            <a:off x="8737600" y="6245225"/>
            <a:ext cx="2844800" cy="476250"/>
          </a:xfrm>
        </p:spPr>
        <p:txBody>
          <a:bodyPr/>
          <a:lstStyle>
            <a:lvl1pPr>
              <a:defRPr/>
            </a:lvl1pPr>
          </a:lstStyle>
          <a:p>
            <a:pPr>
              <a:defRPr/>
            </a:pPr>
            <a:fld id="{E62D1D08-D0D5-4268-B021-8FBA189E0332}"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417227818"/>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66788565-8E76-4ACD-8138-80473CBBD3F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806888776"/>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158751"/>
            <a:ext cx="2743200" cy="597217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09600" y="158751"/>
            <a:ext cx="8026400" cy="597217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4CC55C2B-F2C4-4A44-A6DD-9413EF25126D}"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056373498"/>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EDE4A627-777E-4667-92D7-DAD56844B222}"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323801561"/>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A1B11824-52DC-4679-B478-6CB2BE2A31F0}"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94193711"/>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type="title" preserve="1">
  <p:cSld name="שקופית כותרת">
    <p:spTree>
      <p:nvGrpSpPr>
        <p:cNvPr id="1" name=""/>
        <p:cNvGrpSpPr/>
        <p:nvPr/>
      </p:nvGrpSpPr>
      <p:grpSpPr>
        <a:xfrm>
          <a:off x="0" y="0"/>
          <a:ext cx="0" cy="0"/>
          <a:chOff x="0" y="0"/>
          <a:chExt cx="0" cy="0"/>
        </a:xfrm>
      </p:grpSpPr>
      <p:grpSp>
        <p:nvGrpSpPr>
          <p:cNvPr id="4" name="Group 2"/>
          <p:cNvGrpSpPr>
            <a:grpSpLocks/>
          </p:cNvGrpSpPr>
          <p:nvPr/>
        </p:nvGrpSpPr>
        <p:grpSpPr bwMode="auto">
          <a:xfrm>
            <a:off x="1" y="0"/>
            <a:ext cx="12187767" cy="6851650"/>
            <a:chOff x="0" y="0"/>
            <a:chExt cx="5758" cy="4316"/>
          </a:xfrm>
        </p:grpSpPr>
        <p:sp>
          <p:nvSpPr>
            <p:cNvPr id="5"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6"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7"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8"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algn="r" rtl="1" eaLnBrk="1" hangingPunct="1">
                <a:defRPr/>
              </a:pPr>
              <a:endParaRPr lang="he-IL" sz="1800"/>
            </a:p>
          </p:txBody>
        </p:sp>
        <p:sp>
          <p:nvSpPr>
            <p:cNvPr id="9"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1"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2"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3"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4"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5"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defRPr/>
              </a:pPr>
              <a:endParaRPr lang="he-IL" altLang="he-IL" sz="1800" smtClean="0"/>
            </a:p>
          </p:txBody>
        </p:sp>
        <p:sp>
          <p:nvSpPr>
            <p:cNvPr id="16"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defRPr/>
              </a:pPr>
              <a:endParaRPr lang="he-IL" altLang="he-IL" sz="1800" smtClean="0"/>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9"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1"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2"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3"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4"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5"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6"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7"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8"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9"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0"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1"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2"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3"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4"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5"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6"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7"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38"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39"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40"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41" name="Freeform 39"/>
              <p:cNvSpPr>
                <a:spLocks/>
              </p:cNvSpPr>
              <p:nvPr/>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42" name="Freeform 40"/>
              <p:cNvSpPr>
                <a:spLocks/>
              </p:cNvSpPr>
              <p:nvPr/>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grpSp>
      </p:grpSp>
      <p:sp>
        <p:nvSpPr>
          <p:cNvPr id="3113" name="Rectangle 41"/>
          <p:cNvSpPr>
            <a:spLocks noGrp="1" noChangeArrowheads="1"/>
          </p:cNvSpPr>
          <p:nvPr>
            <p:ph type="ctrTitle"/>
          </p:nvPr>
        </p:nvSpPr>
        <p:spPr>
          <a:xfrm>
            <a:off x="914400" y="1447801"/>
            <a:ext cx="10363200" cy="1470025"/>
          </a:xfrm>
        </p:spPr>
        <p:txBody>
          <a:bodyPr/>
          <a:lstStyle>
            <a:lvl1pPr>
              <a:defRPr/>
            </a:lvl1pPr>
          </a:lstStyle>
          <a:p>
            <a:pPr lvl="0"/>
            <a:r>
              <a:rPr lang="he-IL" noProof="0" smtClean="0"/>
              <a:t>לחץ כדי לערוך סגנון כותרת של תבנית בסיס</a:t>
            </a:r>
            <a:endParaRPr lang="he-IL" noProof="0" smtClean="0"/>
          </a:p>
        </p:txBody>
      </p:sp>
      <p:sp>
        <p:nvSpPr>
          <p:cNvPr id="3114" name="Rectangle 42"/>
          <p:cNvSpPr>
            <a:spLocks noGrp="1" noChangeArrowheads="1"/>
          </p:cNvSpPr>
          <p:nvPr>
            <p:ph type="subTitle" idx="1"/>
          </p:nvPr>
        </p:nvSpPr>
        <p:spPr>
          <a:xfrm>
            <a:off x="1828800" y="3203575"/>
            <a:ext cx="8534400" cy="1752600"/>
          </a:xfrm>
        </p:spPr>
        <p:txBody>
          <a:bodyPr/>
          <a:lstStyle>
            <a:lvl1pPr marL="0" indent="0" algn="ctr">
              <a:buFont typeface="Wingdings" pitchFamily="2" charset="2"/>
              <a:buNone/>
              <a:defRPr/>
            </a:lvl1pPr>
          </a:lstStyle>
          <a:p>
            <a:pPr lvl="0"/>
            <a:r>
              <a:rPr lang="he-IL" noProof="0" smtClean="0"/>
              <a:t>לחץ כדי לערוך סגנון כותרת משנה של תבנית בסיס</a:t>
            </a:r>
            <a:endParaRPr lang="he-IL" noProof="0" smtClean="0"/>
          </a:p>
        </p:txBody>
      </p:sp>
      <p:sp>
        <p:nvSpPr>
          <p:cNvPr id="43" name="Rectangle 43"/>
          <p:cNvSpPr>
            <a:spLocks noGrp="1" noChangeArrowheads="1"/>
          </p:cNvSpPr>
          <p:nvPr>
            <p:ph type="dt" sz="half" idx="10"/>
          </p:nvPr>
        </p:nvSpPr>
        <p:spPr>
          <a:xfrm>
            <a:off x="609600" y="6245225"/>
            <a:ext cx="2844800" cy="476250"/>
          </a:xfrm>
        </p:spPr>
        <p:txBody>
          <a:bodyPr/>
          <a:lstStyle>
            <a:lvl1pPr>
              <a:defRPr/>
            </a:lvl1pPr>
          </a:lstStyle>
          <a:p>
            <a:pPr>
              <a:defRPr/>
            </a:pPr>
            <a:endParaRPr lang="en-US">
              <a:solidFill>
                <a:srgbClr val="FFFFFF"/>
              </a:solidFill>
            </a:endParaRPr>
          </a:p>
        </p:txBody>
      </p:sp>
      <p:sp>
        <p:nvSpPr>
          <p:cNvPr id="44" name="Rectangle 44"/>
          <p:cNvSpPr>
            <a:spLocks noGrp="1" noChangeArrowheads="1"/>
          </p:cNvSpPr>
          <p:nvPr>
            <p:ph type="ftr" sz="quarter" idx="11"/>
          </p:nvPr>
        </p:nvSpPr>
        <p:spPr>
          <a:xfrm>
            <a:off x="4165600" y="6245225"/>
            <a:ext cx="3860800" cy="476250"/>
          </a:xfrm>
        </p:spPr>
        <p:txBody>
          <a:bodyPr/>
          <a:lstStyle>
            <a:lvl1pPr>
              <a:defRPr/>
            </a:lvl1pPr>
          </a:lstStyle>
          <a:p>
            <a:pPr>
              <a:defRPr/>
            </a:pPr>
            <a:endParaRPr lang="en-US">
              <a:solidFill>
                <a:srgbClr val="FFFFFF"/>
              </a:solidFill>
            </a:endParaRPr>
          </a:p>
        </p:txBody>
      </p:sp>
      <p:sp>
        <p:nvSpPr>
          <p:cNvPr id="45" name="Rectangle 45"/>
          <p:cNvSpPr>
            <a:spLocks noGrp="1" noChangeArrowheads="1"/>
          </p:cNvSpPr>
          <p:nvPr>
            <p:ph type="sldNum" sz="quarter" idx="12"/>
          </p:nvPr>
        </p:nvSpPr>
        <p:spPr>
          <a:xfrm>
            <a:off x="8737600" y="6245225"/>
            <a:ext cx="2844800" cy="476250"/>
          </a:xfrm>
        </p:spPr>
        <p:txBody>
          <a:bodyPr/>
          <a:lstStyle>
            <a:lvl1pPr>
              <a:defRPr/>
            </a:lvl1pPr>
          </a:lstStyle>
          <a:p>
            <a:pPr>
              <a:defRPr/>
            </a:pPr>
            <a:fld id="{E62D1D08-D0D5-4268-B021-8FBA189E0332}"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497739468"/>
      </p:ext>
    </p:extLst>
  </p:cSld>
  <p:clrMapOvr>
    <a:masterClrMapping/>
  </p:clrMapOvr>
  <p:transition spd="med">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80E971CE-F409-4F6C-86E8-FC151DDCCA1F}"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213382290"/>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5F3A5F8B-3181-4633-85AD-592A70257304}"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703521047"/>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C35C5E26-26B1-45C7-A209-1C8316723F38}"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928289648"/>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74638"/>
            <a:ext cx="109728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45"/>
          <p:cNvSpPr>
            <a:spLocks noGrp="1" noChangeArrowheads="1"/>
          </p:cNvSpPr>
          <p:nvPr>
            <p:ph type="sldNum" sz="quarter" idx="12"/>
          </p:nvPr>
        </p:nvSpPr>
        <p:spPr>
          <a:ln/>
        </p:spPr>
        <p:txBody>
          <a:bodyPr/>
          <a:lstStyle>
            <a:lvl1pPr>
              <a:defRPr/>
            </a:lvl1pPr>
          </a:lstStyle>
          <a:p>
            <a:pPr>
              <a:defRPr/>
            </a:pPr>
            <a:fld id="{FFDDFE5A-78E9-4669-B6F9-B0143DEFE3BA}"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16842685"/>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45"/>
          <p:cNvSpPr>
            <a:spLocks noGrp="1" noChangeArrowheads="1"/>
          </p:cNvSpPr>
          <p:nvPr>
            <p:ph type="sldNum" sz="quarter" idx="12"/>
          </p:nvPr>
        </p:nvSpPr>
        <p:spPr>
          <a:ln/>
        </p:spPr>
        <p:txBody>
          <a:bodyPr/>
          <a:lstStyle>
            <a:lvl1pPr>
              <a:defRPr/>
            </a:lvl1pPr>
          </a:lstStyle>
          <a:p>
            <a:pPr>
              <a:defRPr/>
            </a:pPr>
            <a:fld id="{6F4DAEB5-85C9-45C3-A325-91A4EDD59958}"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145179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80E971CE-F409-4F6C-86E8-FC151DDCCA1F}"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637081395"/>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45"/>
          <p:cNvSpPr>
            <a:spLocks noGrp="1" noChangeArrowheads="1"/>
          </p:cNvSpPr>
          <p:nvPr>
            <p:ph type="sldNum" sz="quarter" idx="12"/>
          </p:nvPr>
        </p:nvSpPr>
        <p:spPr>
          <a:ln/>
        </p:spPr>
        <p:txBody>
          <a:bodyPr/>
          <a:lstStyle>
            <a:lvl1pPr>
              <a:defRPr/>
            </a:lvl1pPr>
          </a:lstStyle>
          <a:p>
            <a:pPr>
              <a:defRPr/>
            </a:pPr>
            <a:fld id="{B67C10D5-A522-41AB-B56A-D6CEEC0047D7}"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008397453"/>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BA21A38B-2A33-4C49-8CAC-2B9ED132B81B}"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412219921"/>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e-IL" noProof="0" smtClean="0"/>
              <a:t>לחץ על הסמל כדי להוסיף תמונה</a:t>
            </a:r>
            <a:endParaRPr lang="he-IL" noProof="0" smtClean="0"/>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2AD79FB6-2C35-4AD7-B394-AF5C11F48374}"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818573030"/>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66788565-8E76-4ACD-8138-80473CBBD3F8}"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1766827214"/>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158751"/>
            <a:ext cx="2743200" cy="597217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09600" y="158751"/>
            <a:ext cx="8026400" cy="597217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4CC55C2B-F2C4-4A44-A6DD-9413EF25126D}" type="slidenum">
              <a:rPr lang="he-IL" altLang="he-IL" smtClean="0">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783677707"/>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EDE4A627-777E-4667-92D7-DAD56844B222}"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844254248"/>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OverTx">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7" name="Rectangle 2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26"/>
          <p:cNvSpPr>
            <a:spLocks noGrp="1" noChangeArrowheads="1"/>
          </p:cNvSpPr>
          <p:nvPr>
            <p:ph type="sldNum" sz="quarter" idx="12"/>
          </p:nvPr>
        </p:nvSpPr>
        <p:spPr>
          <a:ln/>
        </p:spPr>
        <p:txBody>
          <a:bodyPr/>
          <a:lstStyle>
            <a:lvl1pPr>
              <a:defRPr/>
            </a:lvl1pPr>
          </a:lstStyle>
          <a:p>
            <a:pPr>
              <a:defRPr/>
            </a:pPr>
            <a:fld id="{A1B11824-52DC-4679-B478-6CB2BE2A31F0}"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423449259"/>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PhAnim="0" type="title" preserve="1">
  <p:cSld name="שקופית כותרת">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gd name="T0" fmla="*/ 4195 w 6027"/>
                <a:gd name="T1" fmla="*/ 17 h 2296"/>
                <a:gd name="T2" fmla="*/ 0 w 6027"/>
                <a:gd name="T3" fmla="*/ 17 h 2296"/>
                <a:gd name="T4" fmla="*/ 0 w 6027"/>
                <a:gd name="T5" fmla="*/ 0 h 2296"/>
                <a:gd name="T6" fmla="*/ 4195 w 6027"/>
                <a:gd name="T7" fmla="*/ 0 h 2296"/>
                <a:gd name="T8" fmla="*/ 4195 w 6027"/>
                <a:gd name="T9" fmla="*/ 17 h 2296"/>
                <a:gd name="T10" fmla="*/ 4195 w 6027"/>
                <a:gd name="T11" fmla="*/ 17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6"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sp>
        <p:nvSpPr>
          <p:cNvPr id="7" name="Freeform 5"/>
          <p:cNvSpPr>
            <a:spLocks/>
          </p:cNvSpPr>
          <p:nvPr/>
        </p:nvSpPr>
        <p:spPr bwMode="hidden">
          <a:xfrm>
            <a:off x="8322733" y="6269038"/>
            <a:ext cx="3860800" cy="609600"/>
          </a:xfrm>
          <a:custGeom>
            <a:avLst/>
            <a:gdLst>
              <a:gd name="T0" fmla="*/ 2147483646 w 5748"/>
              <a:gd name="T1" fmla="*/ 2147483646 h 246"/>
              <a:gd name="T2" fmla="*/ 0 w 5748"/>
              <a:gd name="T3" fmla="*/ 2147483646 h 246"/>
              <a:gd name="T4" fmla="*/ 0 w 5748"/>
              <a:gd name="T5" fmla="*/ 0 h 246"/>
              <a:gd name="T6" fmla="*/ 2147483646 w 5748"/>
              <a:gd name="T7" fmla="*/ 0 h 246"/>
              <a:gd name="T8" fmla="*/ 2147483646 w 5748"/>
              <a:gd name="T9" fmla="*/ 2147483646 h 246"/>
              <a:gd name="T10" fmla="*/ 2147483646 w 5748"/>
              <a:gd name="T11" fmla="*/ 21474836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nvGrpSpPr>
            <p:cNvPr id="10" name="Group 8"/>
            <p:cNvGrpSpPr>
              <a:grpSpLocks/>
            </p:cNvGrpSpPr>
            <p:nvPr/>
          </p:nvGrpSpPr>
          <p:grpSpPr bwMode="auto">
            <a:xfrm>
              <a:off x="2486" y="3792"/>
              <a:ext cx="2456" cy="536"/>
              <a:chOff x="2486" y="3792"/>
              <a:chExt cx="2456" cy="536"/>
            </a:xfrm>
          </p:grpSpPr>
          <p:sp>
            <p:nvSpPr>
              <p:cNvPr id="12" name="Freeform 9"/>
              <p:cNvSpPr>
                <a:spLocks/>
              </p:cNvSpPr>
              <p:nvPr/>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3" name="Freeform 10"/>
              <p:cNvSpPr>
                <a:spLocks/>
              </p:cNvSpPr>
              <p:nvPr/>
            </p:nvSpPr>
            <p:spPr bwMode="ltGray">
              <a:xfrm>
                <a:off x="2677" y="3792"/>
                <a:ext cx="186" cy="395"/>
              </a:xfrm>
              <a:custGeom>
                <a:avLst/>
                <a:gdLst>
                  <a:gd name="T0" fmla="*/ 36 w 186"/>
                  <a:gd name="T1" fmla="*/ 0 h 353"/>
                  <a:gd name="T2" fmla="*/ 54 w 186"/>
                  <a:gd name="T3" fmla="*/ 44 h 353"/>
                  <a:gd name="T4" fmla="*/ 24 w 186"/>
                  <a:gd name="T5" fmla="*/ 75 h 353"/>
                  <a:gd name="T6" fmla="*/ 18 w 186"/>
                  <a:gd name="T7" fmla="*/ 162 h 353"/>
                  <a:gd name="T8" fmla="*/ 42 w 186"/>
                  <a:gd name="T9" fmla="*/ 281 h 353"/>
                  <a:gd name="T10" fmla="*/ 48 w 186"/>
                  <a:gd name="T11" fmla="*/ 398 h 353"/>
                  <a:gd name="T12" fmla="*/ 0 w 186"/>
                  <a:gd name="T13" fmla="*/ 869 h 353"/>
                  <a:gd name="T14" fmla="*/ 54 w 186"/>
                  <a:gd name="T15" fmla="*/ 575 h 353"/>
                  <a:gd name="T16" fmla="*/ 84 w 186"/>
                  <a:gd name="T17" fmla="*/ 530 h 353"/>
                  <a:gd name="T18" fmla="*/ 126 w 186"/>
                  <a:gd name="T19" fmla="*/ 311 h 353"/>
                  <a:gd name="T20" fmla="*/ 144 w 186"/>
                  <a:gd name="T21" fmla="*/ 294 h 353"/>
                  <a:gd name="T22" fmla="*/ 144 w 186"/>
                  <a:gd name="T23" fmla="*/ 222 h 353"/>
                  <a:gd name="T24" fmla="*/ 186 w 186"/>
                  <a:gd name="T25" fmla="*/ 162 h 353"/>
                  <a:gd name="T26" fmla="*/ 162 w 186"/>
                  <a:gd name="T27" fmla="*/ 14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4" name="Freeform 11"/>
              <p:cNvSpPr>
                <a:spLocks/>
              </p:cNvSpPr>
              <p:nvPr/>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5" name="Freeform 12"/>
              <p:cNvSpPr>
                <a:spLocks/>
              </p:cNvSpPr>
              <p:nvPr/>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15 h 66"/>
                  <a:gd name="T8" fmla="*/ 6 w 155"/>
                  <a:gd name="T9" fmla="*/ 44 h 66"/>
                  <a:gd name="T10" fmla="*/ 0 w 155"/>
                  <a:gd name="T11" fmla="*/ 61 h 66"/>
                  <a:gd name="T12" fmla="*/ 78 w 155"/>
                  <a:gd name="T13" fmla="*/ 148 h 66"/>
                  <a:gd name="T14" fmla="*/ 96 w 155"/>
                  <a:gd name="T15" fmla="*/ 104 h 66"/>
                  <a:gd name="T16" fmla="*/ 155 w 155"/>
                  <a:gd name="T17" fmla="*/ 165 h 66"/>
                  <a:gd name="T18" fmla="*/ 126 w 155"/>
                  <a:gd name="T19" fmla="*/ 61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6" name="Freeform 13"/>
              <p:cNvSpPr>
                <a:spLocks/>
              </p:cNvSpPr>
              <p:nvPr/>
            </p:nvSpPr>
            <p:spPr bwMode="ltGray">
              <a:xfrm>
                <a:off x="2486" y="3859"/>
                <a:ext cx="42" cy="81"/>
              </a:xfrm>
              <a:custGeom>
                <a:avLst/>
                <a:gdLst>
                  <a:gd name="T0" fmla="*/ 6 w 42"/>
                  <a:gd name="T1" fmla="*/ 93 h 72"/>
                  <a:gd name="T2" fmla="*/ 0 w 42"/>
                  <a:gd name="T3" fmla="*/ 47 h 72"/>
                  <a:gd name="T4" fmla="*/ 12 w 42"/>
                  <a:gd name="T5" fmla="*/ 16 h 72"/>
                  <a:gd name="T6" fmla="*/ 0 w 42"/>
                  <a:gd name="T7" fmla="*/ 16 h 72"/>
                  <a:gd name="T8" fmla="*/ 12 w 42"/>
                  <a:gd name="T9" fmla="*/ 16 h 72"/>
                  <a:gd name="T10" fmla="*/ 24 w 42"/>
                  <a:gd name="T11" fmla="*/ 16 h 72"/>
                  <a:gd name="T12" fmla="*/ 36 w 42"/>
                  <a:gd name="T13" fmla="*/ 16 h 72"/>
                  <a:gd name="T14" fmla="*/ 42 w 42"/>
                  <a:gd name="T15" fmla="*/ 0 h 72"/>
                  <a:gd name="T16" fmla="*/ 30 w 42"/>
                  <a:gd name="T17" fmla="*/ 47 h 72"/>
                  <a:gd name="T18" fmla="*/ 42 w 42"/>
                  <a:gd name="T19" fmla="*/ 125 h 72"/>
                  <a:gd name="T20" fmla="*/ 12 w 42"/>
                  <a:gd name="T21" fmla="*/ 183 h 72"/>
                  <a:gd name="T22" fmla="*/ 6 w 42"/>
                  <a:gd name="T23" fmla="*/ 93 h 72"/>
                  <a:gd name="T24" fmla="*/ 6 w 42"/>
                  <a:gd name="T25" fmla="*/ 9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sp>
          <p:nvSpPr>
            <p:cNvPr id="11" name="Freeform 14"/>
            <p:cNvSpPr>
              <a:spLocks/>
            </p:cNvSpPr>
            <p:nvPr/>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p:nvSpPr>
          <p:spPr bwMode="auto">
            <a:xfrm>
              <a:off x="1196" y="3793"/>
              <a:ext cx="365" cy="291"/>
            </a:xfrm>
            <a:custGeom>
              <a:avLst/>
              <a:gdLst>
                <a:gd name="T0" fmla="*/ 24 w 365"/>
                <a:gd name="T1" fmla="*/ 24 h 287"/>
                <a:gd name="T2" fmla="*/ 0 w 365"/>
                <a:gd name="T3" fmla="*/ 68 h 287"/>
                <a:gd name="T4" fmla="*/ 66 w 365"/>
                <a:gd name="T5" fmla="*/ 124 h 287"/>
                <a:gd name="T6" fmla="*/ 143 w 365"/>
                <a:gd name="T7" fmla="*/ 204 h 287"/>
                <a:gd name="T8" fmla="*/ 191 w 365"/>
                <a:gd name="T9" fmla="*/ 186 h 287"/>
                <a:gd name="T10" fmla="*/ 341 w 365"/>
                <a:gd name="T11" fmla="*/ 319 h 287"/>
                <a:gd name="T12" fmla="*/ 305 w 365"/>
                <a:gd name="T13" fmla="*/ 195 h 287"/>
                <a:gd name="T14" fmla="*/ 365 w 365"/>
                <a:gd name="T15" fmla="*/ 148 h 287"/>
                <a:gd name="T16" fmla="*/ 359 w 365"/>
                <a:gd name="T17" fmla="*/ 142 h 287"/>
                <a:gd name="T18" fmla="*/ 335 w 365"/>
                <a:gd name="T19" fmla="*/ 130 h 287"/>
                <a:gd name="T20" fmla="*/ 299 w 365"/>
                <a:gd name="T21" fmla="*/ 98 h 287"/>
                <a:gd name="T22" fmla="*/ 257 w 365"/>
                <a:gd name="T23" fmla="*/ 80 h 287"/>
                <a:gd name="T24" fmla="*/ 215 w 365"/>
                <a:gd name="T25" fmla="*/ 62 h 287"/>
                <a:gd name="T26" fmla="*/ 173 w 365"/>
                <a:gd name="T27" fmla="*/ 44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9"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8 h 60"/>
                <a:gd name="T16" fmla="*/ 65 w 71"/>
                <a:gd name="T17" fmla="*/ 50 h 60"/>
                <a:gd name="T18" fmla="*/ 71 w 71"/>
                <a:gd name="T19" fmla="*/ 62 h 60"/>
                <a:gd name="T20" fmla="*/ 71 w 71"/>
                <a:gd name="T21" fmla="*/ 68 h 60"/>
                <a:gd name="T22" fmla="*/ 59 w 71"/>
                <a:gd name="T23" fmla="*/ 62 h 60"/>
                <a:gd name="T24" fmla="*/ 47 w 71"/>
                <a:gd name="T25" fmla="*/ 50 h 60"/>
                <a:gd name="T26" fmla="*/ 23 w 71"/>
                <a:gd name="T27" fmla="*/ 38 h 60"/>
                <a:gd name="T28" fmla="*/ 23 w 71"/>
                <a:gd name="T29" fmla="*/ 44 h 60"/>
                <a:gd name="T30" fmla="*/ 18 w 71"/>
                <a:gd name="T31" fmla="*/ 50 h 60"/>
                <a:gd name="T32" fmla="*/ 12 w 71"/>
                <a:gd name="T33" fmla="*/ 56 h 60"/>
                <a:gd name="T34" fmla="*/ 6 w 71"/>
                <a:gd name="T35" fmla="*/ 56 h 60"/>
                <a:gd name="T36" fmla="*/ 6 w 71"/>
                <a:gd name="T37" fmla="*/ 56 h 60"/>
                <a:gd name="T38" fmla="*/ 6 w 71"/>
                <a:gd name="T39" fmla="*/ 44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1"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62 h 162"/>
                <a:gd name="T10" fmla="*/ 96 w 161"/>
                <a:gd name="T11" fmla="*/ 68 h 162"/>
                <a:gd name="T12" fmla="*/ 102 w 161"/>
                <a:gd name="T13" fmla="*/ 80 h 162"/>
                <a:gd name="T14" fmla="*/ 108 w 161"/>
                <a:gd name="T15" fmla="*/ 92 h 162"/>
                <a:gd name="T16" fmla="*/ 120 w 161"/>
                <a:gd name="T17" fmla="*/ 104 h 162"/>
                <a:gd name="T18" fmla="*/ 143 w 161"/>
                <a:gd name="T19" fmla="*/ 122 h 162"/>
                <a:gd name="T20" fmla="*/ 155 w 161"/>
                <a:gd name="T21" fmla="*/ 154 h 162"/>
                <a:gd name="T22" fmla="*/ 161 w 161"/>
                <a:gd name="T23" fmla="*/ 172 h 162"/>
                <a:gd name="T24" fmla="*/ 161 w 161"/>
                <a:gd name="T25" fmla="*/ 178 h 162"/>
                <a:gd name="T26" fmla="*/ 96 w 161"/>
                <a:gd name="T27" fmla="*/ 110 h 162"/>
                <a:gd name="T28" fmla="*/ 30 w 161"/>
                <a:gd name="T29" fmla="*/ 62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2" name="Freeform 20"/>
            <p:cNvSpPr>
              <a:spLocks/>
            </p:cNvSpPr>
            <p:nvPr/>
          </p:nvSpPr>
          <p:spPr bwMode="auto">
            <a:xfrm>
              <a:off x="706" y="3854"/>
              <a:ext cx="59" cy="61"/>
            </a:xfrm>
            <a:custGeom>
              <a:avLst/>
              <a:gdLst>
                <a:gd name="T0" fmla="*/ 59 w 59"/>
                <a:gd name="T1" fmla="*/ 6 h 60"/>
                <a:gd name="T2" fmla="*/ 41 w 59"/>
                <a:gd name="T3" fmla="*/ 38 h 60"/>
                <a:gd name="T4" fmla="*/ 41 w 59"/>
                <a:gd name="T5" fmla="*/ 44 h 60"/>
                <a:gd name="T6" fmla="*/ 47 w 59"/>
                <a:gd name="T7" fmla="*/ 50 h 60"/>
                <a:gd name="T8" fmla="*/ 53 w 59"/>
                <a:gd name="T9" fmla="*/ 62 h 60"/>
                <a:gd name="T10" fmla="*/ 53 w 59"/>
                <a:gd name="T11" fmla="*/ 68 h 60"/>
                <a:gd name="T12" fmla="*/ 47 w 59"/>
                <a:gd name="T13" fmla="*/ 62 h 60"/>
                <a:gd name="T14" fmla="*/ 35 w 59"/>
                <a:gd name="T15" fmla="*/ 56 h 60"/>
                <a:gd name="T16" fmla="*/ 23 w 59"/>
                <a:gd name="T17" fmla="*/ 44 h 60"/>
                <a:gd name="T18" fmla="*/ 17 w 59"/>
                <a:gd name="T19" fmla="*/ 38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3" name="Freeform 21"/>
            <p:cNvSpPr>
              <a:spLocks/>
            </p:cNvSpPr>
            <p:nvPr/>
          </p:nvSpPr>
          <p:spPr bwMode="auto">
            <a:xfrm>
              <a:off x="395" y="3811"/>
              <a:ext cx="245" cy="207"/>
            </a:xfrm>
            <a:custGeom>
              <a:avLst/>
              <a:gdLst>
                <a:gd name="T0" fmla="*/ 233 w 245"/>
                <a:gd name="T1" fmla="*/ 44 h 204"/>
                <a:gd name="T2" fmla="*/ 245 w 245"/>
                <a:gd name="T3" fmla="*/ 50 h 204"/>
                <a:gd name="T4" fmla="*/ 209 w 245"/>
                <a:gd name="T5" fmla="*/ 92 h 204"/>
                <a:gd name="T6" fmla="*/ 143 w 245"/>
                <a:gd name="T7" fmla="*/ 148 h 204"/>
                <a:gd name="T8" fmla="*/ 167 w 245"/>
                <a:gd name="T9" fmla="*/ 173 h 204"/>
                <a:gd name="T10" fmla="*/ 179 w 245"/>
                <a:gd name="T11" fmla="*/ 228 h 204"/>
                <a:gd name="T12" fmla="*/ 77 w 245"/>
                <a:gd name="T13" fmla="*/ 148 h 204"/>
                <a:gd name="T14" fmla="*/ 47 w 245"/>
                <a:gd name="T15" fmla="*/ 92 h 204"/>
                <a:gd name="T16" fmla="*/ 89 w 245"/>
                <a:gd name="T17" fmla="*/ 74 h 204"/>
                <a:gd name="T18" fmla="*/ 59 w 245"/>
                <a:gd name="T19" fmla="*/ 44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44 h 204"/>
                <a:gd name="T50" fmla="*/ 233 w 245"/>
                <a:gd name="T51" fmla="*/ 44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sp>
        <p:nvSpPr>
          <p:cNvPr id="64534" name="Rectangle 22"/>
          <p:cNvSpPr>
            <a:spLocks noGrp="1" noChangeArrowheads="1"/>
          </p:cNvSpPr>
          <p:nvPr>
            <p:ph type="ctrTitle" sz="quarter"/>
          </p:nvPr>
        </p:nvSpPr>
        <p:spPr>
          <a:xfrm>
            <a:off x="609600" y="1447801"/>
            <a:ext cx="10972800" cy="1736725"/>
          </a:xfrm>
        </p:spPr>
        <p:txBody>
          <a:bodyPr/>
          <a:lstStyle>
            <a:lvl1pPr>
              <a:defRPr sz="5400"/>
            </a:lvl1pPr>
          </a:lstStyle>
          <a:p>
            <a:pPr lvl="0"/>
            <a:r>
              <a:rPr lang="he-IL" noProof="0" smtClean="0"/>
              <a:t>לחץ כדי לערוך סגנון כותרת של תבנית בסיס</a:t>
            </a:r>
            <a:endParaRPr lang="he-IL" noProof="0" smtClean="0"/>
          </a:p>
        </p:txBody>
      </p:sp>
      <p:sp>
        <p:nvSpPr>
          <p:cNvPr id="64535"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pPr lvl="0"/>
            <a:r>
              <a:rPr lang="he-IL" noProof="0" smtClean="0"/>
              <a:t>לחץ כדי לערוך סגנון כותרת משנה של תבנית בסיס</a:t>
            </a:r>
            <a:endParaRPr lang="he-IL" noProof="0" smtClean="0"/>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sldNum" sz="quarter" idx="11"/>
          </p:nvPr>
        </p:nvSpPr>
        <p:spPr/>
        <p:txBody>
          <a:bodyPr/>
          <a:lstStyle>
            <a:lvl1pPr>
              <a:defRPr/>
            </a:lvl1pPr>
          </a:lstStyle>
          <a:p>
            <a:pPr>
              <a:defRPr/>
            </a:pPr>
            <a:fld id="{4929174D-4158-4FCC-9B1C-DC962F8BD35F}" type="slidenum">
              <a:rPr lang="he-IL" altLang="he-IL"/>
              <a:pPr>
                <a:defRPr/>
              </a:pPr>
              <a:t>‹#›</a:t>
            </a:fld>
            <a:endParaRPr lang="en-US" altLang="he-IL"/>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689372148"/>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C5C0C885-EDF3-4CC0-A80A-39ED8AA913DA}" type="slidenum">
              <a:rPr lang="he-IL" altLang="he-IL"/>
              <a:pPr>
                <a:defRPr/>
              </a:pPr>
              <a:t>‹#›</a:t>
            </a:fld>
            <a:endParaRPr lang="en-US" altLang="he-IL"/>
          </a:p>
        </p:txBody>
      </p:sp>
    </p:spTree>
    <p:extLst>
      <p:ext uri="{BB962C8B-B14F-4D97-AF65-F5344CB8AC3E}">
        <p14:creationId xmlns:p14="http://schemas.microsoft.com/office/powerpoint/2010/main" val="334744858"/>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8DB53F6C-9B8F-4871-8C58-9061CE0EDD97}" type="slidenum">
              <a:rPr lang="he-IL" altLang="he-IL"/>
              <a:pPr>
                <a:defRPr/>
              </a:pPr>
              <a:t>‹#›</a:t>
            </a:fld>
            <a:endParaRPr lang="en-US" altLang="he-IL"/>
          </a:p>
        </p:txBody>
      </p:sp>
    </p:spTree>
    <p:extLst>
      <p:ext uri="{BB962C8B-B14F-4D97-AF65-F5344CB8AC3E}">
        <p14:creationId xmlns:p14="http://schemas.microsoft.com/office/powerpoint/2010/main" val="3821791619"/>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963084" y="4406901"/>
            <a:ext cx="103632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5"/>
          <p:cNvSpPr>
            <a:spLocks noGrp="1" noChangeArrowheads="1"/>
          </p:cNvSpPr>
          <p:nvPr>
            <p:ph type="sldNum" sz="quarter" idx="12"/>
          </p:nvPr>
        </p:nvSpPr>
        <p:spPr>
          <a:ln/>
        </p:spPr>
        <p:txBody>
          <a:bodyPr/>
          <a:lstStyle>
            <a:lvl1pPr>
              <a:defRPr/>
            </a:lvl1pPr>
          </a:lstStyle>
          <a:p>
            <a:pPr>
              <a:defRPr/>
            </a:pPr>
            <a:fld id="{5F3A5F8B-3181-4633-85AD-592A70257304}"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211168401"/>
      </p:ext>
    </p:extLst>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D126A00E-967C-4860-B8FF-F7B47E32C4F7}" type="slidenum">
              <a:rPr lang="he-IL" altLang="he-IL"/>
              <a:pPr>
                <a:defRPr/>
              </a:pPr>
              <a:t>‹#›</a:t>
            </a:fld>
            <a:endParaRPr lang="en-US" altLang="he-IL"/>
          </a:p>
        </p:txBody>
      </p:sp>
    </p:spTree>
    <p:extLst>
      <p:ext uri="{BB962C8B-B14F-4D97-AF65-F5344CB8AC3E}">
        <p14:creationId xmlns:p14="http://schemas.microsoft.com/office/powerpoint/2010/main" val="1172287095"/>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74638"/>
            <a:ext cx="109728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2EE8E0CE-76CE-4AFC-8DB2-B810FEA1785B}" type="slidenum">
              <a:rPr lang="he-IL" altLang="he-IL"/>
              <a:pPr>
                <a:defRPr/>
              </a:pPr>
              <a:t>‹#›</a:t>
            </a:fld>
            <a:endParaRPr lang="en-US" altLang="he-IL"/>
          </a:p>
        </p:txBody>
      </p:sp>
    </p:spTree>
    <p:extLst>
      <p:ext uri="{BB962C8B-B14F-4D97-AF65-F5344CB8AC3E}">
        <p14:creationId xmlns:p14="http://schemas.microsoft.com/office/powerpoint/2010/main" val="1759866262"/>
      </p:ext>
    </p:extLst>
  </p:cSld>
  <p:clrMapOvr>
    <a:masterClrMapping/>
  </p:clrMapOvr>
  <p:transition spd="med">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9DF6123F-98DC-4E23-AE01-77E877972461}" type="slidenum">
              <a:rPr lang="he-IL" altLang="he-IL"/>
              <a:pPr>
                <a:defRPr/>
              </a:pPr>
              <a:t>‹#›</a:t>
            </a:fld>
            <a:endParaRPr lang="en-US" altLang="he-IL"/>
          </a:p>
        </p:txBody>
      </p:sp>
    </p:spTree>
    <p:extLst>
      <p:ext uri="{BB962C8B-B14F-4D97-AF65-F5344CB8AC3E}">
        <p14:creationId xmlns:p14="http://schemas.microsoft.com/office/powerpoint/2010/main" val="548070810"/>
      </p:ext>
    </p:extLst>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A8151D99-372B-4A15-92EE-4E73583EDE72}" type="slidenum">
              <a:rPr lang="he-IL" altLang="he-IL"/>
              <a:pPr>
                <a:defRPr/>
              </a:pPr>
              <a:t>‹#›</a:t>
            </a:fld>
            <a:endParaRPr lang="en-US" altLang="he-IL"/>
          </a:p>
        </p:txBody>
      </p:sp>
    </p:spTree>
    <p:extLst>
      <p:ext uri="{BB962C8B-B14F-4D97-AF65-F5344CB8AC3E}">
        <p14:creationId xmlns:p14="http://schemas.microsoft.com/office/powerpoint/2010/main" val="1764151716"/>
      </p:ext>
    </p:extLst>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F547C05B-6843-4C1A-AE0C-9EC8720AFE2D}" type="slidenum">
              <a:rPr lang="he-IL" altLang="he-IL"/>
              <a:pPr>
                <a:defRPr/>
              </a:pPr>
              <a:t>‹#›</a:t>
            </a:fld>
            <a:endParaRPr lang="en-US" altLang="he-IL"/>
          </a:p>
        </p:txBody>
      </p:sp>
    </p:spTree>
    <p:extLst>
      <p:ext uri="{BB962C8B-B14F-4D97-AF65-F5344CB8AC3E}">
        <p14:creationId xmlns:p14="http://schemas.microsoft.com/office/powerpoint/2010/main" val="590969286"/>
      </p:ext>
    </p:extLst>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e-IL" noProof="0" smtClean="0"/>
              <a:t>לחץ על הסמל כדי להוסיף תמונה</a:t>
            </a:r>
            <a:endParaRPr lang="he-IL" noProof="0" smtClean="0"/>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CB151245-E71A-45B5-B378-E3B9DE4FB991}" type="slidenum">
              <a:rPr lang="he-IL" altLang="he-IL"/>
              <a:pPr>
                <a:defRPr/>
              </a:pPr>
              <a:t>‹#›</a:t>
            </a:fld>
            <a:endParaRPr lang="en-US" altLang="he-IL"/>
          </a:p>
        </p:txBody>
      </p:sp>
    </p:spTree>
    <p:extLst>
      <p:ext uri="{BB962C8B-B14F-4D97-AF65-F5344CB8AC3E}">
        <p14:creationId xmlns:p14="http://schemas.microsoft.com/office/powerpoint/2010/main" val="3038437872"/>
      </p:ext>
    </p:extLst>
  </p:cSld>
  <p:clrMapOvr>
    <a:masterClrMapping/>
  </p:clrMapOvr>
  <p:transition spd="med">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DE988ABE-66EA-4DA3-830B-4D55C5B110CD}" type="slidenum">
              <a:rPr lang="he-IL" altLang="he-IL"/>
              <a:pPr>
                <a:defRPr/>
              </a:pPr>
              <a:t>‹#›</a:t>
            </a:fld>
            <a:endParaRPr lang="en-US" altLang="he-IL"/>
          </a:p>
        </p:txBody>
      </p:sp>
    </p:spTree>
    <p:extLst>
      <p:ext uri="{BB962C8B-B14F-4D97-AF65-F5344CB8AC3E}">
        <p14:creationId xmlns:p14="http://schemas.microsoft.com/office/powerpoint/2010/main" val="2203700779"/>
      </p:ext>
    </p:extLst>
  </p:cSld>
  <p:clrMapOvr>
    <a:masterClrMapping/>
  </p:clrMapOvr>
  <p:transition spd="med">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228600"/>
            <a:ext cx="2743200" cy="5867400"/>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09600" y="228600"/>
            <a:ext cx="8026400" cy="5867400"/>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AAF49532-48A7-49B9-AEF1-D5F92548FF7E}" type="slidenum">
              <a:rPr lang="he-IL" altLang="he-IL"/>
              <a:pPr>
                <a:defRPr/>
              </a:pPr>
              <a:t>‹#›</a:t>
            </a:fld>
            <a:endParaRPr lang="en-US" altLang="he-IL"/>
          </a:p>
        </p:txBody>
      </p:sp>
    </p:spTree>
    <p:extLst>
      <p:ext uri="{BB962C8B-B14F-4D97-AF65-F5344CB8AC3E}">
        <p14:creationId xmlns:p14="http://schemas.microsoft.com/office/powerpoint/2010/main" val="1522381276"/>
      </p:ext>
    </p:extLst>
  </p:cSld>
  <p:clrMapOvr>
    <a:masterClrMapping/>
  </p:clrMapOvr>
  <p:transition spd="med">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AndTwoObj" preserve="1">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p>
        </p:txBody>
      </p:sp>
      <p:sp>
        <p:nvSpPr>
          <p:cNvPr id="7" name="Rectangle 25"/>
          <p:cNvSpPr>
            <a:spLocks noGrp="1" noChangeArrowheads="1"/>
          </p:cNvSpPr>
          <p:nvPr>
            <p:ph type="ftr" sz="quarter" idx="11"/>
          </p:nvPr>
        </p:nvSpPr>
        <p:spPr>
          <a:ln/>
        </p:spPr>
        <p:txBody>
          <a:bodyPr/>
          <a:lstStyle>
            <a:lvl1pPr>
              <a:defRPr/>
            </a:lvl1pPr>
          </a:lstStyle>
          <a:p>
            <a:pPr>
              <a:defRPr/>
            </a:pPr>
            <a:endParaRPr lang="en-US"/>
          </a:p>
        </p:txBody>
      </p:sp>
      <p:sp>
        <p:nvSpPr>
          <p:cNvPr id="8" name="Rectangle 26"/>
          <p:cNvSpPr>
            <a:spLocks noGrp="1" noChangeArrowheads="1"/>
          </p:cNvSpPr>
          <p:nvPr>
            <p:ph type="sldNum" sz="quarter" idx="12"/>
          </p:nvPr>
        </p:nvSpPr>
        <p:spPr>
          <a:ln/>
        </p:spPr>
        <p:txBody>
          <a:bodyPr/>
          <a:lstStyle>
            <a:lvl1pPr>
              <a:defRPr/>
            </a:lvl1pPr>
          </a:lstStyle>
          <a:p>
            <a:pPr>
              <a:defRPr/>
            </a:pPr>
            <a:fld id="{B80FF2C3-CB2C-4BB1-94F6-2B9719692AAF}" type="slidenum">
              <a:rPr lang="he-IL" altLang="he-IL"/>
              <a:pPr>
                <a:defRPr/>
              </a:pPr>
              <a:t>‹#›</a:t>
            </a:fld>
            <a:endParaRPr lang="en-US" altLang="he-IL"/>
          </a:p>
        </p:txBody>
      </p:sp>
    </p:spTree>
    <p:extLst>
      <p:ext uri="{BB962C8B-B14F-4D97-AF65-F5344CB8AC3E}">
        <p14:creationId xmlns:p14="http://schemas.microsoft.com/office/powerpoint/2010/main" val="356263682"/>
      </p:ext>
    </p:extLst>
  </p:cSld>
  <p:clrMapOvr>
    <a:masterClrMapping/>
  </p:clrMapOvr>
  <p:transition spd="med">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OverTx" preserve="1">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p>
        </p:txBody>
      </p:sp>
      <p:sp>
        <p:nvSpPr>
          <p:cNvPr id="7" name="Rectangle 25"/>
          <p:cNvSpPr>
            <a:spLocks noGrp="1" noChangeArrowheads="1"/>
          </p:cNvSpPr>
          <p:nvPr>
            <p:ph type="ftr" sz="quarter" idx="11"/>
          </p:nvPr>
        </p:nvSpPr>
        <p:spPr>
          <a:ln/>
        </p:spPr>
        <p:txBody>
          <a:bodyPr/>
          <a:lstStyle>
            <a:lvl1pPr>
              <a:defRPr/>
            </a:lvl1pPr>
          </a:lstStyle>
          <a:p>
            <a:pPr>
              <a:defRPr/>
            </a:pPr>
            <a:endParaRPr lang="en-US"/>
          </a:p>
        </p:txBody>
      </p:sp>
      <p:sp>
        <p:nvSpPr>
          <p:cNvPr id="8" name="Rectangle 26"/>
          <p:cNvSpPr>
            <a:spLocks noGrp="1" noChangeArrowheads="1"/>
          </p:cNvSpPr>
          <p:nvPr>
            <p:ph type="sldNum" sz="quarter" idx="12"/>
          </p:nvPr>
        </p:nvSpPr>
        <p:spPr>
          <a:ln/>
        </p:spPr>
        <p:txBody>
          <a:bodyPr/>
          <a:lstStyle>
            <a:lvl1pPr>
              <a:defRPr/>
            </a:lvl1pPr>
          </a:lstStyle>
          <a:p>
            <a:pPr>
              <a:defRPr/>
            </a:pPr>
            <a:fld id="{D896F220-4E72-4BF1-96D9-4CD6E5A1B27F}" type="slidenum">
              <a:rPr lang="he-IL" altLang="he-IL"/>
              <a:pPr>
                <a:defRPr/>
              </a:pPr>
              <a:t>‹#›</a:t>
            </a:fld>
            <a:endParaRPr lang="en-US" altLang="he-IL"/>
          </a:p>
        </p:txBody>
      </p:sp>
    </p:spTree>
    <p:extLst>
      <p:ext uri="{BB962C8B-B14F-4D97-AF65-F5344CB8AC3E}">
        <p14:creationId xmlns:p14="http://schemas.microsoft.com/office/powerpoint/2010/main" val="1582706468"/>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C35C5E26-26B1-45C7-A209-1C8316723F3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01572893"/>
      </p:ext>
    </p:extLst>
  </p:cSld>
  <p:clrMapOvr>
    <a:masterClrMapping/>
  </p:clrMapOvr>
  <p:transition spd="med">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929174D-4158-4FCC-9B1C-DC962F8BD35F}" type="slidenum">
              <a:rPr lang="he-IL" altLang="he-IL" smtClean="0"/>
              <a:pPr>
                <a:defRPr/>
              </a:pPr>
              <a:t>‹#›</a:t>
            </a:fld>
            <a:endParaRPr lang="en-US" altLang="he-IL"/>
          </a:p>
        </p:txBody>
      </p:sp>
    </p:spTree>
    <p:extLst>
      <p:ext uri="{BB962C8B-B14F-4D97-AF65-F5344CB8AC3E}">
        <p14:creationId xmlns:p14="http://schemas.microsoft.com/office/powerpoint/2010/main" val="785729900"/>
      </p:ext>
    </p:extLst>
  </p:cSld>
  <p:clrMapOvr>
    <a:masterClrMapping/>
  </p:clrMapOvr>
  <p:transition spd="med">
    <p:fade/>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5C0C885-EDF3-4CC0-A80A-39ED8AA913DA}" type="slidenum">
              <a:rPr lang="he-IL" altLang="he-IL" smtClean="0"/>
              <a:pPr>
                <a:defRPr/>
              </a:pPr>
              <a:t>‹#›</a:t>
            </a:fld>
            <a:endParaRPr lang="en-US" altLang="he-IL"/>
          </a:p>
        </p:txBody>
      </p:sp>
    </p:spTree>
    <p:extLst>
      <p:ext uri="{BB962C8B-B14F-4D97-AF65-F5344CB8AC3E}">
        <p14:creationId xmlns:p14="http://schemas.microsoft.com/office/powerpoint/2010/main" val="1500358100"/>
      </p:ext>
    </p:extLst>
  </p:cSld>
  <p:clrMapOvr>
    <a:masterClrMapping/>
  </p:clrMapOvr>
  <p:transition spd="med">
    <p:fade/>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DB53F6C-9B8F-4871-8C58-9061CE0EDD97}" type="slidenum">
              <a:rPr lang="he-IL" altLang="he-IL" smtClean="0"/>
              <a:pPr>
                <a:defRPr/>
              </a:pPr>
              <a:t>‹#›</a:t>
            </a:fld>
            <a:endParaRPr lang="en-US" altLang="he-IL"/>
          </a:p>
        </p:txBody>
      </p:sp>
    </p:spTree>
    <p:extLst>
      <p:ext uri="{BB962C8B-B14F-4D97-AF65-F5344CB8AC3E}">
        <p14:creationId xmlns:p14="http://schemas.microsoft.com/office/powerpoint/2010/main" val="4027523848"/>
      </p:ext>
    </p:extLst>
  </p:cSld>
  <p:clrMapOvr>
    <a:masterClrMapping/>
  </p:clrMapOvr>
  <p:transition spd="med">
    <p:fade/>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126A00E-967C-4860-B8FF-F7B47E32C4F7}" type="slidenum">
              <a:rPr lang="he-IL" altLang="he-IL" smtClean="0"/>
              <a:pPr>
                <a:defRPr/>
              </a:pPr>
              <a:t>‹#›</a:t>
            </a:fld>
            <a:endParaRPr lang="en-US" altLang="he-IL"/>
          </a:p>
        </p:txBody>
      </p:sp>
    </p:spTree>
    <p:extLst>
      <p:ext uri="{BB962C8B-B14F-4D97-AF65-F5344CB8AC3E}">
        <p14:creationId xmlns:p14="http://schemas.microsoft.com/office/powerpoint/2010/main" val="3493190798"/>
      </p:ext>
    </p:extLst>
  </p:cSld>
  <p:clrMapOvr>
    <a:masterClrMapping/>
  </p:clrMapOvr>
  <p:transition spd="med">
    <p:fade/>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השוואה">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845127" y="2507550"/>
            <a:ext cx="5156200" cy="3680525"/>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6172200" y="2507550"/>
            <a:ext cx="5181601" cy="3680525"/>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EE8E0CE-76CE-4AFC-8DB2-B810FEA1785B}" type="slidenum">
              <a:rPr lang="he-IL" altLang="he-IL" smtClean="0"/>
              <a:pPr>
                <a:defRPr/>
              </a:pPr>
              <a:t>‹#›</a:t>
            </a:fld>
            <a:endParaRPr lang="en-US" altLang="he-IL"/>
          </a:p>
        </p:txBody>
      </p:sp>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Tree>
    <p:extLst>
      <p:ext uri="{BB962C8B-B14F-4D97-AF65-F5344CB8AC3E}">
        <p14:creationId xmlns:p14="http://schemas.microsoft.com/office/powerpoint/2010/main" val="1800960861"/>
      </p:ext>
    </p:extLst>
  </p:cSld>
  <p:clrMapOvr>
    <a:masterClrMapping/>
  </p:clrMapOvr>
  <p:transition spd="med">
    <p:fade/>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כותרת בלבד">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DF6123F-98DC-4E23-AE01-77E877972461}" type="slidenum">
              <a:rPr lang="he-IL" altLang="he-IL" smtClean="0"/>
              <a:pPr>
                <a:defRPr/>
              </a:pPr>
              <a:t>‹#›</a:t>
            </a:fld>
            <a:endParaRPr lang="en-US" altLang="he-IL"/>
          </a:p>
        </p:txBody>
      </p:sp>
      <p:sp>
        <p:nvSpPr>
          <p:cNvPr id="6" name="Title 5"/>
          <p:cNvSpPr>
            <a:spLocks noGrp="1"/>
          </p:cNvSpPr>
          <p:nvPr>
            <p:ph type="title"/>
          </p:nvPr>
        </p:nvSpPr>
        <p:spPr/>
        <p:txBody>
          <a:bodyPr/>
          <a:lstStyle/>
          <a:p>
            <a:r>
              <a:rPr lang="he-IL" smtClean="0"/>
              <a:t>לחץ כדי לערוך סגנון כותרת של תבנית בסיס</a:t>
            </a:r>
            <a:endParaRPr lang="en-US"/>
          </a:p>
        </p:txBody>
      </p:sp>
    </p:spTree>
    <p:extLst>
      <p:ext uri="{BB962C8B-B14F-4D97-AF65-F5344CB8AC3E}">
        <p14:creationId xmlns:p14="http://schemas.microsoft.com/office/powerpoint/2010/main" val="1104418631"/>
      </p:ext>
    </p:extLst>
  </p:cSld>
  <p:clrMapOvr>
    <a:masterClrMapping/>
  </p:clrMapOvr>
  <p:transition spd="med">
    <p:fad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8151D99-372B-4A15-92EE-4E73583EDE72}" type="slidenum">
              <a:rPr lang="he-IL" altLang="he-IL" smtClean="0"/>
              <a:pPr>
                <a:defRPr/>
              </a:pPr>
              <a:t>‹#›</a:t>
            </a:fld>
            <a:endParaRPr lang="en-US" altLang="he-IL"/>
          </a:p>
        </p:txBody>
      </p:sp>
    </p:spTree>
    <p:extLst>
      <p:ext uri="{BB962C8B-B14F-4D97-AF65-F5344CB8AC3E}">
        <p14:creationId xmlns:p14="http://schemas.microsoft.com/office/powerpoint/2010/main" val="862048168"/>
      </p:ext>
    </p:extLst>
  </p:cSld>
  <p:clrMapOvr>
    <a:masterClrMapping/>
  </p:clrMapOvr>
  <p:transition spd="med">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547C05B-6843-4C1A-AE0C-9EC8720AFE2D}" type="slidenum">
              <a:rPr lang="he-IL" altLang="he-IL" smtClean="0"/>
              <a:pPr>
                <a:defRPr/>
              </a:pPr>
              <a:t>‹#›</a:t>
            </a:fld>
            <a:endParaRPr lang="en-US" altLang="he-IL"/>
          </a:p>
        </p:txBody>
      </p:sp>
    </p:spTree>
    <p:extLst>
      <p:ext uri="{BB962C8B-B14F-4D97-AF65-F5344CB8AC3E}">
        <p14:creationId xmlns:p14="http://schemas.microsoft.com/office/powerpoint/2010/main" val="3040565264"/>
      </p:ext>
    </p:extLst>
  </p:cSld>
  <p:clrMapOvr>
    <a:masterClrMapping/>
  </p:clrMapOvr>
  <p:transition spd="med">
    <p:fad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he-IL" smtClean="0"/>
              <a:t>לחץ כדי לערוך סגנון כותרת של תבנית בסיס</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B151245-E71A-45B5-B378-E3B9DE4FB991}" type="slidenum">
              <a:rPr lang="he-IL" altLang="he-IL" smtClean="0"/>
              <a:pPr>
                <a:defRPr/>
              </a:pPr>
              <a:t>‹#›</a:t>
            </a:fld>
            <a:endParaRPr lang="en-US" altLang="he-IL"/>
          </a:p>
        </p:txBody>
      </p:sp>
    </p:spTree>
    <p:extLst>
      <p:ext uri="{BB962C8B-B14F-4D97-AF65-F5344CB8AC3E}">
        <p14:creationId xmlns:p14="http://schemas.microsoft.com/office/powerpoint/2010/main" val="700569310"/>
      </p:ext>
    </p:extLst>
  </p:cSld>
  <p:clrMapOvr>
    <a:masterClrMapping/>
  </p:clrMapOvr>
  <p:transition spd="med">
    <p:fade/>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E988ABE-66EA-4DA3-830B-4D55C5B110CD}" type="slidenum">
              <a:rPr lang="he-IL" altLang="he-IL" smtClean="0"/>
              <a:pPr>
                <a:defRPr/>
              </a:pPr>
              <a:t>‹#›</a:t>
            </a:fld>
            <a:endParaRPr lang="en-US" altLang="he-IL"/>
          </a:p>
        </p:txBody>
      </p:sp>
    </p:spTree>
    <p:extLst>
      <p:ext uri="{BB962C8B-B14F-4D97-AF65-F5344CB8AC3E}">
        <p14:creationId xmlns:p14="http://schemas.microsoft.com/office/powerpoint/2010/main" val="1759157628"/>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74638"/>
            <a:ext cx="109728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45"/>
          <p:cNvSpPr>
            <a:spLocks noGrp="1" noChangeArrowheads="1"/>
          </p:cNvSpPr>
          <p:nvPr>
            <p:ph type="sldNum" sz="quarter" idx="12"/>
          </p:nvPr>
        </p:nvSpPr>
        <p:spPr>
          <a:ln/>
        </p:spPr>
        <p:txBody>
          <a:bodyPr/>
          <a:lstStyle>
            <a:lvl1pPr>
              <a:defRPr/>
            </a:lvl1pPr>
          </a:lstStyle>
          <a:p>
            <a:pPr>
              <a:defRPr/>
            </a:pPr>
            <a:fld id="{FFDDFE5A-78E9-4669-B6F9-B0143DEFE3BA}"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357613179"/>
      </p:ext>
    </p:extLst>
  </p:cSld>
  <p:clrMapOvr>
    <a:masterClrMapping/>
  </p:clrMapOvr>
  <p:transition spd="med">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AF49532-48A7-49B9-AEF1-D5F92548FF7E}" type="slidenum">
              <a:rPr lang="he-IL" altLang="he-IL" smtClean="0"/>
              <a:pPr>
                <a:defRPr/>
              </a:pPr>
              <a:t>‹#›</a:t>
            </a:fld>
            <a:endParaRPr lang="en-US" altLang="he-IL"/>
          </a:p>
        </p:txBody>
      </p:sp>
    </p:spTree>
    <p:extLst>
      <p:ext uri="{BB962C8B-B14F-4D97-AF65-F5344CB8AC3E}">
        <p14:creationId xmlns:p14="http://schemas.microsoft.com/office/powerpoint/2010/main" val="1527013129"/>
      </p:ext>
    </p:extLst>
  </p:cSld>
  <p:clrMapOvr>
    <a:masterClrMapping/>
  </p:clrMapOvr>
  <p:transition spd="med">
    <p:fade/>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objAndTwoObj">
  <p:cSld name="כותרת, תוכן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09600" y="1600200"/>
            <a:ext cx="5384800" cy="4495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תוכן 4"/>
          <p:cNvSpPr>
            <a:spLocks noGrp="1"/>
          </p:cNvSpPr>
          <p:nvPr>
            <p:ph sz="quarter" idx="3"/>
          </p:nvPr>
        </p:nvSpPr>
        <p:spPr>
          <a:xfrm>
            <a:off x="6197600" y="39243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p>
        </p:txBody>
      </p:sp>
      <p:sp>
        <p:nvSpPr>
          <p:cNvPr id="7" name="Rectangle 25"/>
          <p:cNvSpPr>
            <a:spLocks noGrp="1" noChangeArrowheads="1"/>
          </p:cNvSpPr>
          <p:nvPr>
            <p:ph type="ftr" sz="quarter" idx="11"/>
          </p:nvPr>
        </p:nvSpPr>
        <p:spPr>
          <a:ln/>
        </p:spPr>
        <p:txBody>
          <a:bodyPr/>
          <a:lstStyle>
            <a:lvl1pPr>
              <a:defRPr/>
            </a:lvl1pPr>
          </a:lstStyle>
          <a:p>
            <a:pPr>
              <a:defRPr/>
            </a:pPr>
            <a:endParaRPr lang="en-US"/>
          </a:p>
        </p:txBody>
      </p:sp>
      <p:sp>
        <p:nvSpPr>
          <p:cNvPr id="8" name="Rectangle 26"/>
          <p:cNvSpPr>
            <a:spLocks noGrp="1" noChangeArrowheads="1"/>
          </p:cNvSpPr>
          <p:nvPr>
            <p:ph type="sldNum" sz="quarter" idx="12"/>
          </p:nvPr>
        </p:nvSpPr>
        <p:spPr>
          <a:ln/>
        </p:spPr>
        <p:txBody>
          <a:bodyPr/>
          <a:lstStyle>
            <a:lvl1pPr>
              <a:defRPr/>
            </a:lvl1pPr>
          </a:lstStyle>
          <a:p>
            <a:pPr>
              <a:defRPr/>
            </a:pPr>
            <a:fld id="{B80FF2C3-CB2C-4BB1-94F6-2B9719692AAF}" type="slidenum">
              <a:rPr lang="he-IL" altLang="he-IL"/>
              <a:pPr>
                <a:defRPr/>
              </a:pPr>
              <a:t>‹#›</a:t>
            </a:fld>
            <a:endParaRPr lang="en-US" altLang="he-IL"/>
          </a:p>
        </p:txBody>
      </p:sp>
    </p:spTree>
    <p:extLst>
      <p:ext uri="{BB962C8B-B14F-4D97-AF65-F5344CB8AC3E}">
        <p14:creationId xmlns:p14="http://schemas.microsoft.com/office/powerpoint/2010/main" val="1464946604"/>
      </p:ext>
    </p:extLst>
  </p:cSld>
  <p:clrMapOvr>
    <a:masterClrMapping/>
  </p:clrMapOvr>
  <p:transition spd="med">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OverTx">
  <p:cSld name="כותרת ו-2 תכנים על פני טקסט">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28600"/>
            <a:ext cx="10972800" cy="1143000"/>
          </a:xfr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quarter" idx="1"/>
          </p:nvPr>
        </p:nvSpPr>
        <p:spPr>
          <a:xfrm>
            <a:off x="609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quarter" idx="2"/>
          </p:nvPr>
        </p:nvSpPr>
        <p:spPr>
          <a:xfrm>
            <a:off x="6197600" y="1600200"/>
            <a:ext cx="5384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half" idx="3"/>
          </p:nvPr>
        </p:nvSpPr>
        <p:spPr>
          <a:xfrm>
            <a:off x="609600" y="3924300"/>
            <a:ext cx="10972800" cy="21717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Rectangle 24"/>
          <p:cNvSpPr>
            <a:spLocks noGrp="1" noChangeArrowheads="1"/>
          </p:cNvSpPr>
          <p:nvPr>
            <p:ph type="dt" sz="half" idx="10"/>
          </p:nvPr>
        </p:nvSpPr>
        <p:spPr>
          <a:ln/>
        </p:spPr>
        <p:txBody>
          <a:bodyPr/>
          <a:lstStyle>
            <a:lvl1pPr>
              <a:defRPr/>
            </a:lvl1pPr>
          </a:lstStyle>
          <a:p>
            <a:pPr>
              <a:defRPr/>
            </a:pPr>
            <a:endParaRPr lang="en-US"/>
          </a:p>
        </p:txBody>
      </p:sp>
      <p:sp>
        <p:nvSpPr>
          <p:cNvPr id="7" name="Rectangle 25"/>
          <p:cNvSpPr>
            <a:spLocks noGrp="1" noChangeArrowheads="1"/>
          </p:cNvSpPr>
          <p:nvPr>
            <p:ph type="ftr" sz="quarter" idx="11"/>
          </p:nvPr>
        </p:nvSpPr>
        <p:spPr>
          <a:ln/>
        </p:spPr>
        <p:txBody>
          <a:bodyPr/>
          <a:lstStyle>
            <a:lvl1pPr>
              <a:defRPr/>
            </a:lvl1pPr>
          </a:lstStyle>
          <a:p>
            <a:pPr>
              <a:defRPr/>
            </a:pPr>
            <a:endParaRPr lang="en-US"/>
          </a:p>
        </p:txBody>
      </p:sp>
      <p:sp>
        <p:nvSpPr>
          <p:cNvPr id="8" name="Rectangle 26"/>
          <p:cNvSpPr>
            <a:spLocks noGrp="1" noChangeArrowheads="1"/>
          </p:cNvSpPr>
          <p:nvPr>
            <p:ph type="sldNum" sz="quarter" idx="12"/>
          </p:nvPr>
        </p:nvSpPr>
        <p:spPr>
          <a:ln/>
        </p:spPr>
        <p:txBody>
          <a:bodyPr/>
          <a:lstStyle>
            <a:lvl1pPr>
              <a:defRPr/>
            </a:lvl1pPr>
          </a:lstStyle>
          <a:p>
            <a:pPr>
              <a:defRPr/>
            </a:pPr>
            <a:fld id="{D896F220-4E72-4BF1-96D9-4CD6E5A1B27F}" type="slidenum">
              <a:rPr lang="he-IL" altLang="he-IL"/>
              <a:pPr>
                <a:defRPr/>
              </a:pPr>
              <a:t>‹#›</a:t>
            </a:fld>
            <a:endParaRPr lang="en-US" altLang="he-IL"/>
          </a:p>
        </p:txBody>
      </p:sp>
    </p:spTree>
    <p:extLst>
      <p:ext uri="{BB962C8B-B14F-4D97-AF65-F5344CB8AC3E}">
        <p14:creationId xmlns:p14="http://schemas.microsoft.com/office/powerpoint/2010/main" val="1592868039"/>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45"/>
          <p:cNvSpPr>
            <a:spLocks noGrp="1" noChangeArrowheads="1"/>
          </p:cNvSpPr>
          <p:nvPr>
            <p:ph type="sldNum" sz="quarter" idx="12"/>
          </p:nvPr>
        </p:nvSpPr>
        <p:spPr>
          <a:ln/>
        </p:spPr>
        <p:txBody>
          <a:bodyPr/>
          <a:lstStyle>
            <a:lvl1pPr>
              <a:defRPr/>
            </a:lvl1pPr>
          </a:lstStyle>
          <a:p>
            <a:pPr>
              <a:defRPr/>
            </a:pPr>
            <a:fld id="{6F4DAEB5-85C9-45C3-A325-91A4EDD59958}"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90667431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45"/>
          <p:cNvSpPr>
            <a:spLocks noGrp="1" noChangeArrowheads="1"/>
          </p:cNvSpPr>
          <p:nvPr>
            <p:ph type="sldNum" sz="quarter" idx="12"/>
          </p:nvPr>
        </p:nvSpPr>
        <p:spPr>
          <a:ln/>
        </p:spPr>
        <p:txBody>
          <a:bodyPr/>
          <a:lstStyle>
            <a:lvl1pPr>
              <a:defRPr/>
            </a:lvl1pPr>
          </a:lstStyle>
          <a:p>
            <a:pPr>
              <a:defRPr/>
            </a:pPr>
            <a:fld id="{B67C10D5-A522-41AB-B56A-D6CEEC0047D7}"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524090837"/>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1" y="273050"/>
            <a:ext cx="4011084" cy="1162050"/>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BA21A38B-2A33-4C49-8CAC-2B9ED132B81B}"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2164719580"/>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2389717" y="4800600"/>
            <a:ext cx="7315200" cy="566738"/>
          </a:xfrm>
        </p:spPr>
        <p:txBody>
          <a:bodyPr/>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smtClean="0"/>
          </a:p>
        </p:txBody>
      </p:sp>
      <p:sp>
        <p:nvSpPr>
          <p:cNvPr id="4" name="מציין מיקום טקסט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4"/>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sldNum" sz="quarter" idx="12"/>
          </p:nvPr>
        </p:nvSpPr>
        <p:spPr>
          <a:ln/>
        </p:spPr>
        <p:txBody>
          <a:bodyPr/>
          <a:lstStyle>
            <a:lvl1pPr>
              <a:defRPr/>
            </a:lvl1pPr>
          </a:lstStyle>
          <a:p>
            <a:pPr>
              <a:defRPr/>
            </a:pPr>
            <a:fld id="{2AD79FB6-2C35-4AD7-B394-AF5C11F48374}" type="slidenum">
              <a:rPr lang="he-IL" altLang="he-IL">
                <a:solidFill>
                  <a:srgbClr val="FFFFFF"/>
                </a:solidFill>
              </a:rPr>
              <a:pPr>
                <a:defRPr/>
              </a:pPr>
              <a:t>‹#›</a:t>
            </a:fld>
            <a:endParaRPr lang="en-US" altLang="he-IL">
              <a:solidFill>
                <a:srgbClr val="FFFFFF"/>
              </a:solidFill>
            </a:endParaRPr>
          </a:p>
        </p:txBody>
      </p:sp>
    </p:spTree>
    <p:extLst>
      <p:ext uri="{BB962C8B-B14F-4D97-AF65-F5344CB8AC3E}">
        <p14:creationId xmlns:p14="http://schemas.microsoft.com/office/powerpoint/2010/main" val="3748102460"/>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1.jp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image" Target="../media/image1.jpg"/><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5000"/>
            <a:lum/>
          </a:blip>
          <a:srcRect/>
          <a:stretch>
            <a:fillRect t="-6000" b="-6000"/>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0"/>
            <a:ext cx="12187767" cy="6851650"/>
            <a:chOff x="0" y="0"/>
            <a:chExt cx="5758" cy="4316"/>
          </a:xfrm>
        </p:grpSpPr>
        <p:sp>
          <p:nvSpPr>
            <p:cNvPr id="1032"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3"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4"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2054"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defRPr/>
              </a:pPr>
              <a:endParaRPr lang="he-IL" sz="1800">
                <a:solidFill>
                  <a:srgbClr val="FFFFFF"/>
                </a:solidFill>
                <a:latin typeface="Arial" panose="020B0604020202020204" pitchFamily="34" charset="0"/>
              </a:endParaRPr>
            </a:p>
          </p:txBody>
        </p:sp>
        <p:sp>
          <p:nvSpPr>
            <p:cNvPr id="1036"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7"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8"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39"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0"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1"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2"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sp>
          <p:nvSpPr>
            <p:cNvPr id="1043"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defRPr/>
              </a:pPr>
              <a:endParaRPr lang="he-IL" altLang="he-IL" sz="1800" smtClean="0">
                <a:solidFill>
                  <a:srgbClr val="FFFFFF"/>
                </a:solidFill>
              </a:endParaRPr>
            </a:p>
          </p:txBody>
        </p:sp>
        <p:grpSp>
          <p:nvGrpSpPr>
            <p:cNvPr id="1044" name="Group 15"/>
            <p:cNvGrpSpPr>
              <a:grpSpLocks/>
            </p:cNvGrpSpPr>
            <p:nvPr/>
          </p:nvGrpSpPr>
          <p:grpSpPr bwMode="auto">
            <a:xfrm>
              <a:off x="192" y="2284"/>
              <a:ext cx="1254" cy="923"/>
              <a:chOff x="192" y="2284"/>
              <a:chExt cx="1254" cy="923"/>
            </a:xfrm>
          </p:grpSpPr>
          <p:sp>
            <p:nvSpPr>
              <p:cNvPr id="1045"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6"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7"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8"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49"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0"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1"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2"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3"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4"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5"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6"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7"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8"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59"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0"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1"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2"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3"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4"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5"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6"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7"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8"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sp>
            <p:nvSpPr>
              <p:cNvPr id="1069"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rtl="0" eaLnBrk="0" fontAlgn="base" hangingPunct="0">
                  <a:spcBef>
                    <a:spcPct val="0"/>
                  </a:spcBef>
                  <a:spcAft>
                    <a:spcPct val="0"/>
                  </a:spcAft>
                </a:pPr>
                <a:endParaRPr lang="he-IL" sz="1800">
                  <a:solidFill>
                    <a:srgbClr val="FFFFFF"/>
                  </a:solidFill>
                  <a:latin typeface="Arial" panose="020B0604020202020204" pitchFamily="34" charset="0"/>
                </a:endParaRPr>
              </a:p>
            </p:txBody>
          </p:sp>
        </p:grpSp>
      </p:grpSp>
      <p:sp>
        <p:nvSpPr>
          <p:cNvPr id="2089" name="Rectangle 41"/>
          <p:cNvSpPr>
            <a:spLocks noGrp="1" noChangeArrowheads="1"/>
          </p:cNvSpPr>
          <p:nvPr>
            <p:ph type="title"/>
          </p:nvPr>
        </p:nvSpPr>
        <p:spPr bwMode="auto">
          <a:xfrm>
            <a:off x="609600" y="158750"/>
            <a:ext cx="109728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e-IL" smtClean="0"/>
              <a:t>לחץ כדי לערוך סגנון כותרת של תבנית בסיס</a:t>
            </a:r>
          </a:p>
        </p:txBody>
      </p:sp>
      <p:sp>
        <p:nvSpPr>
          <p:cNvPr id="2090" name="Rectangle 42"/>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2091" name="Rectangle 43"/>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2" name="Rectangle 44"/>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3" name="Rectangle 45"/>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0" eaLnBrk="1" hangingPunct="1">
              <a:defRPr sz="1000">
                <a:effectLst>
                  <a:outerShdw blurRad="38100" dist="38100" dir="2700000" algn="tl">
                    <a:srgbClr val="000000"/>
                  </a:outerShdw>
                </a:effectLst>
                <a:latin typeface="Verdana" panose="020B0604030504040204" pitchFamily="34" charset="0"/>
              </a:defRPr>
            </a:lvl1pPr>
          </a:lstStyle>
          <a:p>
            <a:pPr fontAlgn="base">
              <a:spcBef>
                <a:spcPct val="0"/>
              </a:spcBef>
              <a:spcAft>
                <a:spcPct val="0"/>
              </a:spcAft>
              <a:defRPr/>
            </a:pPr>
            <a:fld id="{B341BA18-C642-4C62-9917-4F4EE78FDD4E}" type="slidenum">
              <a:rPr lang="he-IL" altLang="he-IL">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79597265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89"/>
                                        </p:tgtEl>
                                        <p:attrNameLst>
                                          <p:attrName>style.visibility</p:attrName>
                                        </p:attrNameLst>
                                      </p:cBhvr>
                                      <p:to>
                                        <p:strVal val="visible"/>
                                      </p:to>
                                    </p:set>
                                    <p:animEffect transition="in" filter="fade">
                                      <p:cBhvr>
                                        <p:cTn id="7" dur="1000">
                                          <p:stCondLst>
                                            <p:cond delay="0"/>
                                          </p:stCondLst>
                                        </p:cTn>
                                        <p:tgtEl>
                                          <p:spTgt spid="20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90">
                                            <p:txEl>
                                              <p:pRg st="0" end="0"/>
                                            </p:txEl>
                                          </p:spTgt>
                                        </p:tgtEl>
                                        <p:attrNameLst>
                                          <p:attrName>style.visibility</p:attrName>
                                        </p:attrNameLst>
                                      </p:cBhvr>
                                      <p:to>
                                        <p:strVal val="visible"/>
                                      </p:to>
                                    </p:set>
                                    <p:animEffect transition="in" filter="fade">
                                      <p:cBhvr>
                                        <p:cTn id="12" dur="500">
                                          <p:stCondLst>
                                            <p:cond delay="0"/>
                                          </p:stCondLst>
                                        </p:cTn>
                                        <p:tgtEl>
                                          <p:spTgt spid="2090">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2090">
                                            <p:txEl>
                                              <p:pRg st="1" end="1"/>
                                            </p:txEl>
                                          </p:spTgt>
                                        </p:tgtEl>
                                        <p:attrNameLst>
                                          <p:attrName>style.visibility</p:attrName>
                                        </p:attrNameLst>
                                      </p:cBhvr>
                                      <p:to>
                                        <p:strVal val="visible"/>
                                      </p:to>
                                    </p:set>
                                    <p:animEffect transition="in" filter="fade">
                                      <p:cBhvr>
                                        <p:cTn id="15" dur="500">
                                          <p:stCondLst>
                                            <p:cond delay="0"/>
                                          </p:stCondLst>
                                        </p:cTn>
                                        <p:tgtEl>
                                          <p:spTgt spid="2090">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2090">
                                            <p:txEl>
                                              <p:pRg st="2" end="2"/>
                                            </p:txEl>
                                          </p:spTgt>
                                        </p:tgtEl>
                                        <p:attrNameLst>
                                          <p:attrName>style.visibility</p:attrName>
                                        </p:attrNameLst>
                                      </p:cBhvr>
                                      <p:to>
                                        <p:strVal val="visible"/>
                                      </p:to>
                                    </p:set>
                                    <p:animEffect transition="in" filter="fade">
                                      <p:cBhvr>
                                        <p:cTn id="18" dur="500">
                                          <p:stCondLst>
                                            <p:cond delay="0"/>
                                          </p:stCondLst>
                                        </p:cTn>
                                        <p:tgtEl>
                                          <p:spTgt spid="2090">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2090">
                                            <p:txEl>
                                              <p:pRg st="3" end="3"/>
                                            </p:txEl>
                                          </p:spTgt>
                                        </p:tgtEl>
                                        <p:attrNameLst>
                                          <p:attrName>style.visibility</p:attrName>
                                        </p:attrNameLst>
                                      </p:cBhvr>
                                      <p:to>
                                        <p:strVal val="visible"/>
                                      </p:to>
                                    </p:set>
                                    <p:animEffect transition="in" filter="fade">
                                      <p:cBhvr>
                                        <p:cTn id="21" dur="500">
                                          <p:stCondLst>
                                            <p:cond delay="0"/>
                                          </p:stCondLst>
                                        </p:cTn>
                                        <p:tgtEl>
                                          <p:spTgt spid="2090">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2090">
                                            <p:txEl>
                                              <p:pRg st="4" end="4"/>
                                            </p:txEl>
                                          </p:spTgt>
                                        </p:tgtEl>
                                        <p:attrNameLst>
                                          <p:attrName>style.visibility</p:attrName>
                                        </p:attrNameLst>
                                      </p:cBhvr>
                                      <p:to>
                                        <p:strVal val="visible"/>
                                      </p:to>
                                    </p:set>
                                    <p:animEffect transition="in" filter="fade">
                                      <p:cBhvr>
                                        <p:cTn id="24" dur="500">
                                          <p:stCondLst>
                                            <p:cond delay="0"/>
                                          </p:stCondLst>
                                        </p:cTn>
                                        <p:tgtEl>
                                          <p:spTgt spid="20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 grpId="0"/>
      <p:bldP spid="2090"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Lst>
      </p:bldP>
    </p:bldLst>
  </p:timing>
  <p:txStyles>
    <p:titleStyle>
      <a:lvl1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hlink"/>
        </a:buClr>
        <a:buFont typeface="Wingdings" panose="05000000000000000000"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hlink"/>
        </a:buClr>
        <a:buFont typeface="Wingdings" panose="05000000000000000000" pitchFamily="2" charset="2"/>
        <a:buBlip>
          <a:blip r:embed="rId16"/>
        </a:buBlip>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Font typeface="Wingdings" panose="05000000000000000000"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5000"/>
            <a:lum/>
          </a:blip>
          <a:srcRect/>
          <a:stretch>
            <a:fillRect t="-6000" b="-6000"/>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 y="0"/>
            <a:ext cx="12187767" cy="6851650"/>
            <a:chOff x="0" y="0"/>
            <a:chExt cx="5758" cy="4316"/>
          </a:xfrm>
        </p:grpSpPr>
        <p:sp>
          <p:nvSpPr>
            <p:cNvPr id="1032" name="Freeform 3"/>
            <p:cNvSpPr>
              <a:spLocks/>
            </p:cNvSpPr>
            <p:nvPr/>
          </p:nvSpPr>
          <p:spPr bwMode="hidden">
            <a:xfrm>
              <a:off x="1812" y="2811"/>
              <a:ext cx="3946" cy="1505"/>
            </a:xfrm>
            <a:custGeom>
              <a:avLst/>
              <a:gdLst>
                <a:gd name="T0" fmla="*/ 149 w 3934"/>
                <a:gd name="T1" fmla="*/ 1505 h 1505"/>
                <a:gd name="T2" fmla="*/ 703 w 3934"/>
                <a:gd name="T3" fmla="*/ 1331 h 1505"/>
                <a:gd name="T4" fmla="*/ 1245 w 3934"/>
                <a:gd name="T5" fmla="*/ 1157 h 1505"/>
                <a:gd name="T6" fmla="*/ 1768 w 3934"/>
                <a:gd name="T7" fmla="*/ 977 h 1505"/>
                <a:gd name="T8" fmla="*/ 2274 w 3934"/>
                <a:gd name="T9" fmla="*/ 792 h 1505"/>
                <a:gd name="T10" fmla="*/ 2520 w 3934"/>
                <a:gd name="T11" fmla="*/ 696 h 1505"/>
                <a:gd name="T12" fmla="*/ 2754 w 3934"/>
                <a:gd name="T13" fmla="*/ 606 h 1505"/>
                <a:gd name="T14" fmla="*/ 2990 w 3934"/>
                <a:gd name="T15" fmla="*/ 510 h 1505"/>
                <a:gd name="T16" fmla="*/ 3219 w 3934"/>
                <a:gd name="T17" fmla="*/ 420 h 1505"/>
                <a:gd name="T18" fmla="*/ 3428 w 3934"/>
                <a:gd name="T19" fmla="*/ 324 h 1505"/>
                <a:gd name="T20" fmla="*/ 3639 w 3934"/>
                <a:gd name="T21" fmla="*/ 234 h 1505"/>
                <a:gd name="T22" fmla="*/ 3843 w 3934"/>
                <a:gd name="T23" fmla="*/ 138 h 1505"/>
                <a:gd name="T24" fmla="*/ 4030 w 3934"/>
                <a:gd name="T25" fmla="*/ 48 h 1505"/>
                <a:gd name="T26" fmla="*/ 4030 w 3934"/>
                <a:gd name="T27" fmla="*/ 0 h 1505"/>
                <a:gd name="T28" fmla="*/ 3836 w 3934"/>
                <a:gd name="T29" fmla="*/ 96 h 1505"/>
                <a:gd name="T30" fmla="*/ 3627 w 3934"/>
                <a:gd name="T31" fmla="*/ 192 h 1505"/>
                <a:gd name="T32" fmla="*/ 3410 w 3934"/>
                <a:gd name="T33" fmla="*/ 288 h 1505"/>
                <a:gd name="T34" fmla="*/ 3195 w 3934"/>
                <a:gd name="T35" fmla="*/ 384 h 1505"/>
                <a:gd name="T36" fmla="*/ 2960 w 3934"/>
                <a:gd name="T37" fmla="*/ 480 h 1505"/>
                <a:gd name="T38" fmla="*/ 2718 w 3934"/>
                <a:gd name="T39" fmla="*/ 576 h 1505"/>
                <a:gd name="T40" fmla="*/ 2465 w 3934"/>
                <a:gd name="T41" fmla="*/ 672 h 1505"/>
                <a:gd name="T42" fmla="*/ 2220 w 3934"/>
                <a:gd name="T43" fmla="*/ 768 h 1505"/>
                <a:gd name="T44" fmla="*/ 1955 w 3934"/>
                <a:gd name="T45" fmla="*/ 864 h 1505"/>
                <a:gd name="T46" fmla="*/ 1690 w 3934"/>
                <a:gd name="T47" fmla="*/ 960 h 1505"/>
                <a:gd name="T48" fmla="*/ 1136 w 3934"/>
                <a:gd name="T49" fmla="*/ 1145 h 1505"/>
                <a:gd name="T50" fmla="*/ 578 w 3934"/>
                <a:gd name="T51" fmla="*/ 1331 h 1505"/>
                <a:gd name="T52" fmla="*/ 0 w 3934"/>
                <a:gd name="T53" fmla="*/ 1505 h 1505"/>
                <a:gd name="T54" fmla="*/ 149 w 3934"/>
                <a:gd name="T55" fmla="*/ 1505 h 1505"/>
                <a:gd name="T56" fmla="*/ 149 w 3934"/>
                <a:gd name="T57" fmla="*/ 1505 h 150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33" name="Freeform 4"/>
            <p:cNvSpPr>
              <a:spLocks/>
            </p:cNvSpPr>
            <p:nvPr/>
          </p:nvSpPr>
          <p:spPr bwMode="hidden">
            <a:xfrm>
              <a:off x="4025" y="3627"/>
              <a:ext cx="1733" cy="689"/>
            </a:xfrm>
            <a:custGeom>
              <a:avLst/>
              <a:gdLst>
                <a:gd name="T0" fmla="*/ 132 w 1728"/>
                <a:gd name="T1" fmla="*/ 689 h 689"/>
                <a:gd name="T2" fmla="*/ 566 w 1728"/>
                <a:gd name="T3" fmla="*/ 527 h 689"/>
                <a:gd name="T4" fmla="*/ 987 w 1728"/>
                <a:gd name="T5" fmla="*/ 365 h 689"/>
                <a:gd name="T6" fmla="*/ 1184 w 1728"/>
                <a:gd name="T7" fmla="*/ 287 h 689"/>
                <a:gd name="T8" fmla="*/ 1389 w 1728"/>
                <a:gd name="T9" fmla="*/ 203 h 689"/>
                <a:gd name="T10" fmla="*/ 1587 w 1728"/>
                <a:gd name="T11" fmla="*/ 126 h 689"/>
                <a:gd name="T12" fmla="*/ 1768 w 1728"/>
                <a:gd name="T13" fmla="*/ 48 h 689"/>
                <a:gd name="T14" fmla="*/ 1768 w 1728"/>
                <a:gd name="T15" fmla="*/ 0 h 689"/>
                <a:gd name="T16" fmla="*/ 1564 w 1728"/>
                <a:gd name="T17" fmla="*/ 84 h 689"/>
                <a:gd name="T18" fmla="*/ 1359 w 1728"/>
                <a:gd name="T19" fmla="*/ 167 h 689"/>
                <a:gd name="T20" fmla="*/ 1142 w 1728"/>
                <a:gd name="T21" fmla="*/ 257 h 689"/>
                <a:gd name="T22" fmla="*/ 927 w 1728"/>
                <a:gd name="T23" fmla="*/ 341 h 689"/>
                <a:gd name="T24" fmla="*/ 462 w 1728"/>
                <a:gd name="T25" fmla="*/ 515 h 689"/>
                <a:gd name="T26" fmla="*/ 0 w 1728"/>
                <a:gd name="T27" fmla="*/ 689 h 689"/>
                <a:gd name="T28" fmla="*/ 132 w 1728"/>
                <a:gd name="T29" fmla="*/ 689 h 689"/>
                <a:gd name="T30" fmla="*/ 132 w 1728"/>
                <a:gd name="T31" fmla="*/ 689 h 6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34" name="Freeform 5"/>
            <p:cNvSpPr>
              <a:spLocks/>
            </p:cNvSpPr>
            <p:nvPr/>
          </p:nvSpPr>
          <p:spPr bwMode="hidden">
            <a:xfrm>
              <a:off x="0" y="0"/>
              <a:ext cx="5578" cy="3447"/>
            </a:xfrm>
            <a:custGeom>
              <a:avLst/>
              <a:gdLst>
                <a:gd name="T0" fmla="*/ 5697 w 5561"/>
                <a:gd name="T1" fmla="*/ 929 h 3447"/>
                <a:gd name="T2" fmla="*/ 5673 w 5561"/>
                <a:gd name="T3" fmla="*/ 773 h 3447"/>
                <a:gd name="T4" fmla="*/ 5589 w 5561"/>
                <a:gd name="T5" fmla="*/ 629 h 3447"/>
                <a:gd name="T6" fmla="*/ 5458 w 5561"/>
                <a:gd name="T7" fmla="*/ 492 h 3447"/>
                <a:gd name="T8" fmla="*/ 5276 w 5561"/>
                <a:gd name="T9" fmla="*/ 366 h 3447"/>
                <a:gd name="T10" fmla="*/ 5041 w 5561"/>
                <a:gd name="T11" fmla="*/ 252 h 3447"/>
                <a:gd name="T12" fmla="*/ 4765 w 5561"/>
                <a:gd name="T13" fmla="*/ 144 h 3447"/>
                <a:gd name="T14" fmla="*/ 4447 w 5561"/>
                <a:gd name="T15" fmla="*/ 48 h 3447"/>
                <a:gd name="T16" fmla="*/ 4096 w 5561"/>
                <a:gd name="T17" fmla="*/ 0 h 3447"/>
                <a:gd name="T18" fmla="*/ 4466 w 5561"/>
                <a:gd name="T19" fmla="*/ 90 h 3447"/>
                <a:gd name="T20" fmla="*/ 4784 w 5561"/>
                <a:gd name="T21" fmla="*/ 192 h 3447"/>
                <a:gd name="T22" fmla="*/ 5053 w 5561"/>
                <a:gd name="T23" fmla="*/ 306 h 3447"/>
                <a:gd name="T24" fmla="*/ 5276 w 5561"/>
                <a:gd name="T25" fmla="*/ 426 h 3447"/>
                <a:gd name="T26" fmla="*/ 5445 w 5561"/>
                <a:gd name="T27" fmla="*/ 557 h 3447"/>
                <a:gd name="T28" fmla="*/ 5565 w 5561"/>
                <a:gd name="T29" fmla="*/ 701 h 3447"/>
                <a:gd name="T30" fmla="*/ 5625 w 5561"/>
                <a:gd name="T31" fmla="*/ 851 h 3447"/>
                <a:gd name="T32" fmla="*/ 5625 w 5561"/>
                <a:gd name="T33" fmla="*/ 1013 h 3447"/>
                <a:gd name="T34" fmla="*/ 5577 w 5561"/>
                <a:gd name="T35" fmla="*/ 1163 h 3447"/>
                <a:gd name="T36" fmla="*/ 5477 w 5561"/>
                <a:gd name="T37" fmla="*/ 1319 h 3447"/>
                <a:gd name="T38" fmla="*/ 5330 w 5561"/>
                <a:gd name="T39" fmla="*/ 1475 h 3447"/>
                <a:gd name="T40" fmla="*/ 5141 w 5561"/>
                <a:gd name="T41" fmla="*/ 1630 h 3447"/>
                <a:gd name="T42" fmla="*/ 4909 w 5561"/>
                <a:gd name="T43" fmla="*/ 1786 h 3447"/>
                <a:gd name="T44" fmla="*/ 4638 w 5561"/>
                <a:gd name="T45" fmla="*/ 1948 h 3447"/>
                <a:gd name="T46" fmla="*/ 4319 w 5561"/>
                <a:gd name="T47" fmla="*/ 2104 h 3447"/>
                <a:gd name="T48" fmla="*/ 3971 w 5561"/>
                <a:gd name="T49" fmla="*/ 2260 h 3447"/>
                <a:gd name="T50" fmla="*/ 3586 w 5561"/>
                <a:gd name="T51" fmla="*/ 2416 h 3447"/>
                <a:gd name="T52" fmla="*/ 3162 w 5561"/>
                <a:gd name="T53" fmla="*/ 2566 h 3447"/>
                <a:gd name="T54" fmla="*/ 2707 w 5561"/>
                <a:gd name="T55" fmla="*/ 2715 h 3447"/>
                <a:gd name="T56" fmla="*/ 2220 w 5561"/>
                <a:gd name="T57" fmla="*/ 2865 h 3447"/>
                <a:gd name="T58" fmla="*/ 1702 w 5561"/>
                <a:gd name="T59" fmla="*/ 3009 h 3447"/>
                <a:gd name="T60" fmla="*/ 1165 w 5561"/>
                <a:gd name="T61" fmla="*/ 3147 h 3447"/>
                <a:gd name="T62" fmla="*/ 596 w 5561"/>
                <a:gd name="T63" fmla="*/ 3279 h 3447"/>
                <a:gd name="T64" fmla="*/ 0 w 5561"/>
                <a:gd name="T65" fmla="*/ 3447 h 3447"/>
                <a:gd name="T66" fmla="*/ 891 w 5561"/>
                <a:gd name="T67" fmla="*/ 3249 h 3447"/>
                <a:gd name="T68" fmla="*/ 1449 w 5561"/>
                <a:gd name="T69" fmla="*/ 3105 h 3447"/>
                <a:gd name="T70" fmla="*/ 1985 w 5561"/>
                <a:gd name="T71" fmla="*/ 2961 h 3447"/>
                <a:gd name="T72" fmla="*/ 2495 w 5561"/>
                <a:gd name="T73" fmla="*/ 2817 h 3447"/>
                <a:gd name="T74" fmla="*/ 2972 w 5561"/>
                <a:gd name="T75" fmla="*/ 2668 h 3447"/>
                <a:gd name="T76" fmla="*/ 3410 w 5561"/>
                <a:gd name="T77" fmla="*/ 2512 h 3447"/>
                <a:gd name="T78" fmla="*/ 3824 w 5561"/>
                <a:gd name="T79" fmla="*/ 2356 h 3447"/>
                <a:gd name="T80" fmla="*/ 4200 w 5561"/>
                <a:gd name="T81" fmla="*/ 2200 h 3447"/>
                <a:gd name="T82" fmla="*/ 4537 w 5561"/>
                <a:gd name="T83" fmla="*/ 2038 h 3447"/>
                <a:gd name="T84" fmla="*/ 4836 w 5561"/>
                <a:gd name="T85" fmla="*/ 1876 h 3447"/>
                <a:gd name="T86" fmla="*/ 5090 w 5561"/>
                <a:gd name="T87" fmla="*/ 1720 h 3447"/>
                <a:gd name="T88" fmla="*/ 5306 w 5561"/>
                <a:gd name="T89" fmla="*/ 1559 h 3447"/>
                <a:gd name="T90" fmla="*/ 5471 w 5561"/>
                <a:gd name="T91" fmla="*/ 1397 h 3447"/>
                <a:gd name="T92" fmla="*/ 5595 w 5561"/>
                <a:gd name="T93" fmla="*/ 1241 h 3447"/>
                <a:gd name="T94" fmla="*/ 5673 w 5561"/>
                <a:gd name="T95" fmla="*/ 1085 h 3447"/>
                <a:gd name="T96" fmla="*/ 5691 w 5561"/>
                <a:gd name="T97" fmla="*/ 1007 h 34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54"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algn="r" rtl="1" eaLnBrk="1" hangingPunct="1">
                <a:defRPr/>
              </a:pPr>
              <a:endParaRPr lang="he-IL" sz="1800"/>
            </a:p>
          </p:txBody>
        </p:sp>
        <p:sp>
          <p:nvSpPr>
            <p:cNvPr id="1036" name="Freeform 7"/>
            <p:cNvSpPr>
              <a:spLocks/>
            </p:cNvSpPr>
            <p:nvPr/>
          </p:nvSpPr>
          <p:spPr bwMode="hidden">
            <a:xfrm>
              <a:off x="0" y="1984"/>
              <a:ext cx="5758" cy="2098"/>
            </a:xfrm>
            <a:custGeom>
              <a:avLst/>
              <a:gdLst>
                <a:gd name="T0" fmla="*/ 5884 w 5740"/>
                <a:gd name="T1" fmla="*/ 0 h 2098"/>
                <a:gd name="T2" fmla="*/ 5782 w 5740"/>
                <a:gd name="T3" fmla="*/ 72 h 2098"/>
                <a:gd name="T4" fmla="*/ 5678 w 5740"/>
                <a:gd name="T5" fmla="*/ 138 h 2098"/>
                <a:gd name="T6" fmla="*/ 5559 w 5740"/>
                <a:gd name="T7" fmla="*/ 210 h 2098"/>
                <a:gd name="T8" fmla="*/ 5440 w 5740"/>
                <a:gd name="T9" fmla="*/ 276 h 2098"/>
                <a:gd name="T10" fmla="*/ 5180 w 5740"/>
                <a:gd name="T11" fmla="*/ 414 h 2098"/>
                <a:gd name="T12" fmla="*/ 4897 w 5740"/>
                <a:gd name="T13" fmla="*/ 552 h 2098"/>
                <a:gd name="T14" fmla="*/ 4590 w 5740"/>
                <a:gd name="T15" fmla="*/ 690 h 2098"/>
                <a:gd name="T16" fmla="*/ 4266 w 5740"/>
                <a:gd name="T17" fmla="*/ 827 h 2098"/>
                <a:gd name="T18" fmla="*/ 3923 w 5740"/>
                <a:gd name="T19" fmla="*/ 959 h 2098"/>
                <a:gd name="T20" fmla="*/ 3556 w 5740"/>
                <a:gd name="T21" fmla="*/ 1091 h 2098"/>
                <a:gd name="T22" fmla="*/ 3171 w 5740"/>
                <a:gd name="T23" fmla="*/ 1223 h 2098"/>
                <a:gd name="T24" fmla="*/ 2767 w 5740"/>
                <a:gd name="T25" fmla="*/ 1355 h 2098"/>
                <a:gd name="T26" fmla="*/ 2340 w 5740"/>
                <a:gd name="T27" fmla="*/ 1481 h 2098"/>
                <a:gd name="T28" fmla="*/ 1908 w 5740"/>
                <a:gd name="T29" fmla="*/ 1601 h 2098"/>
                <a:gd name="T30" fmla="*/ 1452 w 5740"/>
                <a:gd name="T31" fmla="*/ 1721 h 2098"/>
                <a:gd name="T32" fmla="*/ 981 w 5740"/>
                <a:gd name="T33" fmla="*/ 1834 h 2098"/>
                <a:gd name="T34" fmla="*/ 500 w 5740"/>
                <a:gd name="T35" fmla="*/ 1948 h 2098"/>
                <a:gd name="T36" fmla="*/ 0 w 5740"/>
                <a:gd name="T37" fmla="*/ 2056 h 2098"/>
                <a:gd name="T38" fmla="*/ 0 w 5740"/>
                <a:gd name="T39" fmla="*/ 2098 h 2098"/>
                <a:gd name="T40" fmla="*/ 493 w 5740"/>
                <a:gd name="T41" fmla="*/ 1990 h 2098"/>
                <a:gd name="T42" fmla="*/ 975 w 5740"/>
                <a:gd name="T43" fmla="*/ 1882 h 2098"/>
                <a:gd name="T44" fmla="*/ 1437 w 5740"/>
                <a:gd name="T45" fmla="*/ 1763 h 2098"/>
                <a:gd name="T46" fmla="*/ 1890 w 5740"/>
                <a:gd name="T47" fmla="*/ 1649 h 2098"/>
                <a:gd name="T48" fmla="*/ 2322 w 5740"/>
                <a:gd name="T49" fmla="*/ 1523 h 2098"/>
                <a:gd name="T50" fmla="*/ 2747 w 5740"/>
                <a:gd name="T51" fmla="*/ 1397 h 2098"/>
                <a:gd name="T52" fmla="*/ 3147 w 5740"/>
                <a:gd name="T53" fmla="*/ 1271 h 2098"/>
                <a:gd name="T54" fmla="*/ 3532 w 5740"/>
                <a:gd name="T55" fmla="*/ 1139 h 2098"/>
                <a:gd name="T56" fmla="*/ 3899 w 5740"/>
                <a:gd name="T57" fmla="*/ 1007 h 2098"/>
                <a:gd name="T58" fmla="*/ 4242 w 5740"/>
                <a:gd name="T59" fmla="*/ 875 h 2098"/>
                <a:gd name="T60" fmla="*/ 4572 w 5740"/>
                <a:gd name="T61" fmla="*/ 737 h 2098"/>
                <a:gd name="T62" fmla="*/ 4879 w 5740"/>
                <a:gd name="T63" fmla="*/ 600 h 2098"/>
                <a:gd name="T64" fmla="*/ 5168 w 5740"/>
                <a:gd name="T65" fmla="*/ 462 h 2098"/>
                <a:gd name="T66" fmla="*/ 5428 w 5740"/>
                <a:gd name="T67" fmla="*/ 324 h 2098"/>
                <a:gd name="T68" fmla="*/ 5672 w 5740"/>
                <a:gd name="T69" fmla="*/ 186 h 2098"/>
                <a:gd name="T70" fmla="*/ 5884 w 5740"/>
                <a:gd name="T71" fmla="*/ 48 h 2098"/>
                <a:gd name="T72" fmla="*/ 5884 w 5740"/>
                <a:gd name="T73" fmla="*/ 0 h 2098"/>
                <a:gd name="T74" fmla="*/ 5884 w 5740"/>
                <a:gd name="T75" fmla="*/ 0 h 20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37" name="Freeform 8"/>
            <p:cNvSpPr>
              <a:spLocks/>
            </p:cNvSpPr>
            <p:nvPr/>
          </p:nvSpPr>
          <p:spPr bwMode="hidden">
            <a:xfrm>
              <a:off x="0" y="102"/>
              <a:ext cx="1961" cy="1265"/>
            </a:xfrm>
            <a:custGeom>
              <a:avLst/>
              <a:gdLst>
                <a:gd name="T0" fmla="*/ 2003 w 1955"/>
                <a:gd name="T1" fmla="*/ 485 h 1265"/>
                <a:gd name="T2" fmla="*/ 1949 w 1955"/>
                <a:gd name="T3" fmla="*/ 390 h 1265"/>
                <a:gd name="T4" fmla="*/ 1813 w 1955"/>
                <a:gd name="T5" fmla="*/ 306 h 1265"/>
                <a:gd name="T6" fmla="*/ 1619 w 1955"/>
                <a:gd name="T7" fmla="*/ 228 h 1265"/>
                <a:gd name="T8" fmla="*/ 1359 w 1955"/>
                <a:gd name="T9" fmla="*/ 162 h 1265"/>
                <a:gd name="T10" fmla="*/ 1034 w 1955"/>
                <a:gd name="T11" fmla="*/ 102 h 1265"/>
                <a:gd name="T12" fmla="*/ 662 w 1955"/>
                <a:gd name="T13" fmla="*/ 54 h 1265"/>
                <a:gd name="T14" fmla="*/ 235 w 1955"/>
                <a:gd name="T15" fmla="*/ 18 h 1265"/>
                <a:gd name="T16" fmla="*/ 0 w 1955"/>
                <a:gd name="T17" fmla="*/ 12 h 1265"/>
                <a:gd name="T18" fmla="*/ 439 w 1955"/>
                <a:gd name="T19" fmla="*/ 48 h 1265"/>
                <a:gd name="T20" fmla="*/ 836 w 1955"/>
                <a:gd name="T21" fmla="*/ 90 h 1265"/>
                <a:gd name="T22" fmla="*/ 1180 w 1955"/>
                <a:gd name="T23" fmla="*/ 144 h 1265"/>
                <a:gd name="T24" fmla="*/ 1455 w 1955"/>
                <a:gd name="T25" fmla="*/ 204 h 1265"/>
                <a:gd name="T26" fmla="*/ 1678 w 1955"/>
                <a:gd name="T27" fmla="*/ 276 h 1265"/>
                <a:gd name="T28" fmla="*/ 1842 w 1955"/>
                <a:gd name="T29" fmla="*/ 360 h 1265"/>
                <a:gd name="T30" fmla="*/ 1931 w 1955"/>
                <a:gd name="T31" fmla="*/ 443 h 1265"/>
                <a:gd name="T32" fmla="*/ 1949 w 1955"/>
                <a:gd name="T33" fmla="*/ 539 h 1265"/>
                <a:gd name="T34" fmla="*/ 1902 w 1955"/>
                <a:gd name="T35" fmla="*/ 629 h 1265"/>
                <a:gd name="T36" fmla="*/ 1786 w 1955"/>
                <a:gd name="T37" fmla="*/ 719 h 1265"/>
                <a:gd name="T38" fmla="*/ 1619 w 1955"/>
                <a:gd name="T39" fmla="*/ 809 h 1265"/>
                <a:gd name="T40" fmla="*/ 1389 w 1955"/>
                <a:gd name="T41" fmla="*/ 899 h 1265"/>
                <a:gd name="T42" fmla="*/ 1112 w 1955"/>
                <a:gd name="T43" fmla="*/ 989 h 1265"/>
                <a:gd name="T44" fmla="*/ 781 w 1955"/>
                <a:gd name="T45" fmla="*/ 1073 h 1265"/>
                <a:gd name="T46" fmla="*/ 415 w 1955"/>
                <a:gd name="T47" fmla="*/ 1157 h 1265"/>
                <a:gd name="T48" fmla="*/ 0 w 1955"/>
                <a:gd name="T49" fmla="*/ 1241 h 1265"/>
                <a:gd name="T50" fmla="*/ 223 w 1955"/>
                <a:gd name="T51" fmla="*/ 1223 h 1265"/>
                <a:gd name="T52" fmla="*/ 626 w 1955"/>
                <a:gd name="T53" fmla="*/ 1139 h 1265"/>
                <a:gd name="T54" fmla="*/ 981 w 1955"/>
                <a:gd name="T55" fmla="*/ 1049 h 1265"/>
                <a:gd name="T56" fmla="*/ 1294 w 1955"/>
                <a:gd name="T57" fmla="*/ 959 h 1265"/>
                <a:gd name="T58" fmla="*/ 1553 w 1955"/>
                <a:gd name="T59" fmla="*/ 863 h 1265"/>
                <a:gd name="T60" fmla="*/ 1756 w 1955"/>
                <a:gd name="T61" fmla="*/ 767 h 1265"/>
                <a:gd name="T62" fmla="*/ 1908 w 1955"/>
                <a:gd name="T63" fmla="*/ 677 h 1265"/>
                <a:gd name="T64" fmla="*/ 1985 w 1955"/>
                <a:gd name="T65" fmla="*/ 581 h 1265"/>
                <a:gd name="T66" fmla="*/ 2003 w 1955"/>
                <a:gd name="T67" fmla="*/ 533 h 12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38" name="Freeform 9"/>
            <p:cNvSpPr>
              <a:spLocks/>
            </p:cNvSpPr>
            <p:nvPr/>
          </p:nvSpPr>
          <p:spPr bwMode="hidden">
            <a:xfrm>
              <a:off x="0" y="0"/>
              <a:ext cx="4709" cy="2901"/>
            </a:xfrm>
            <a:custGeom>
              <a:avLst/>
              <a:gdLst>
                <a:gd name="T0" fmla="*/ 4814 w 4694"/>
                <a:gd name="T1" fmla="*/ 797 h 2901"/>
                <a:gd name="T2" fmla="*/ 4784 w 4694"/>
                <a:gd name="T3" fmla="*/ 665 h 2901"/>
                <a:gd name="T4" fmla="*/ 4706 w 4694"/>
                <a:gd name="T5" fmla="*/ 540 h 2901"/>
                <a:gd name="T6" fmla="*/ 4580 w 4694"/>
                <a:gd name="T7" fmla="*/ 426 h 2901"/>
                <a:gd name="T8" fmla="*/ 4411 w 4694"/>
                <a:gd name="T9" fmla="*/ 312 h 2901"/>
                <a:gd name="T10" fmla="*/ 4188 w 4694"/>
                <a:gd name="T11" fmla="*/ 216 h 2901"/>
                <a:gd name="T12" fmla="*/ 3930 w 4694"/>
                <a:gd name="T13" fmla="*/ 120 h 2901"/>
                <a:gd name="T14" fmla="*/ 3630 w 4694"/>
                <a:gd name="T15" fmla="*/ 36 h 2901"/>
                <a:gd name="T16" fmla="*/ 3285 w 4694"/>
                <a:gd name="T17" fmla="*/ 0 h 2901"/>
                <a:gd name="T18" fmla="*/ 3630 w 4694"/>
                <a:gd name="T19" fmla="*/ 78 h 2901"/>
                <a:gd name="T20" fmla="*/ 3930 w 4694"/>
                <a:gd name="T21" fmla="*/ 162 h 2901"/>
                <a:gd name="T22" fmla="*/ 4188 w 4694"/>
                <a:gd name="T23" fmla="*/ 258 h 2901"/>
                <a:gd name="T24" fmla="*/ 4399 w 4694"/>
                <a:gd name="T25" fmla="*/ 366 h 2901"/>
                <a:gd name="T26" fmla="*/ 4556 w 4694"/>
                <a:gd name="T27" fmla="*/ 480 h 2901"/>
                <a:gd name="T28" fmla="*/ 4670 w 4694"/>
                <a:gd name="T29" fmla="*/ 605 h 2901"/>
                <a:gd name="T30" fmla="*/ 4730 w 4694"/>
                <a:gd name="T31" fmla="*/ 737 h 2901"/>
                <a:gd name="T32" fmla="*/ 4730 w 4694"/>
                <a:gd name="T33" fmla="*/ 875 h 2901"/>
                <a:gd name="T34" fmla="*/ 4688 w 4694"/>
                <a:gd name="T35" fmla="*/ 1001 h 2901"/>
                <a:gd name="T36" fmla="*/ 4606 w 4694"/>
                <a:gd name="T37" fmla="*/ 1127 h 2901"/>
                <a:gd name="T38" fmla="*/ 4483 w 4694"/>
                <a:gd name="T39" fmla="*/ 1259 h 2901"/>
                <a:gd name="T40" fmla="*/ 4326 w 4694"/>
                <a:gd name="T41" fmla="*/ 1385 h 2901"/>
                <a:gd name="T42" fmla="*/ 4128 w 4694"/>
                <a:gd name="T43" fmla="*/ 1517 h 2901"/>
                <a:gd name="T44" fmla="*/ 3899 w 4694"/>
                <a:gd name="T45" fmla="*/ 1648 h 2901"/>
                <a:gd name="T46" fmla="*/ 3637 w 4694"/>
                <a:gd name="T47" fmla="*/ 1774 h 2901"/>
                <a:gd name="T48" fmla="*/ 3344 w 4694"/>
                <a:gd name="T49" fmla="*/ 1906 h 2901"/>
                <a:gd name="T50" fmla="*/ 3018 w 4694"/>
                <a:gd name="T51" fmla="*/ 2032 h 2901"/>
                <a:gd name="T52" fmla="*/ 2659 w 4694"/>
                <a:gd name="T53" fmla="*/ 2164 h 2901"/>
                <a:gd name="T54" fmla="*/ 2280 w 4694"/>
                <a:gd name="T55" fmla="*/ 2284 h 2901"/>
                <a:gd name="T56" fmla="*/ 1872 w 4694"/>
                <a:gd name="T57" fmla="*/ 2410 h 2901"/>
                <a:gd name="T58" fmla="*/ 1436 w 4694"/>
                <a:gd name="T59" fmla="*/ 2530 h 2901"/>
                <a:gd name="T60" fmla="*/ 500 w 4694"/>
                <a:gd name="T61" fmla="*/ 2757 h 2901"/>
                <a:gd name="T62" fmla="*/ 0 w 4694"/>
                <a:gd name="T63" fmla="*/ 2901 h 2901"/>
                <a:gd name="T64" fmla="*/ 993 w 4694"/>
                <a:gd name="T65" fmla="*/ 2674 h 2901"/>
                <a:gd name="T66" fmla="*/ 1678 w 4694"/>
                <a:gd name="T67" fmla="*/ 2494 h 2901"/>
                <a:gd name="T68" fmla="*/ 2113 w 4694"/>
                <a:gd name="T69" fmla="*/ 2374 h 2901"/>
                <a:gd name="T70" fmla="*/ 2515 w 4694"/>
                <a:gd name="T71" fmla="*/ 2248 h 2901"/>
                <a:gd name="T72" fmla="*/ 2888 w 4694"/>
                <a:gd name="T73" fmla="*/ 2116 h 2901"/>
                <a:gd name="T74" fmla="*/ 3231 w 4694"/>
                <a:gd name="T75" fmla="*/ 1984 h 2901"/>
                <a:gd name="T76" fmla="*/ 3550 w 4694"/>
                <a:gd name="T77" fmla="*/ 1858 h 2901"/>
                <a:gd name="T78" fmla="*/ 3833 w 4694"/>
                <a:gd name="T79" fmla="*/ 1720 h 2901"/>
                <a:gd name="T80" fmla="*/ 4086 w 4694"/>
                <a:gd name="T81" fmla="*/ 1589 h 2901"/>
                <a:gd name="T82" fmla="*/ 4300 w 4694"/>
                <a:gd name="T83" fmla="*/ 1457 h 2901"/>
                <a:gd name="T84" fmla="*/ 4483 w 4694"/>
                <a:gd name="T85" fmla="*/ 1325 h 2901"/>
                <a:gd name="T86" fmla="*/ 4625 w 4694"/>
                <a:gd name="T87" fmla="*/ 1193 h 2901"/>
                <a:gd name="T88" fmla="*/ 4730 w 4694"/>
                <a:gd name="T89" fmla="*/ 1061 h 2901"/>
                <a:gd name="T90" fmla="*/ 4790 w 4694"/>
                <a:gd name="T91" fmla="*/ 935 h 2901"/>
                <a:gd name="T92" fmla="*/ 4808 w 4694"/>
                <a:gd name="T93" fmla="*/ 869 h 29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39" name="Freeform 10"/>
            <p:cNvSpPr>
              <a:spLocks/>
            </p:cNvSpPr>
            <p:nvPr/>
          </p:nvSpPr>
          <p:spPr bwMode="hidden">
            <a:xfrm>
              <a:off x="0" y="0"/>
              <a:ext cx="3773" cy="2356"/>
            </a:xfrm>
            <a:custGeom>
              <a:avLst/>
              <a:gdLst>
                <a:gd name="T0" fmla="*/ 3857 w 3761"/>
                <a:gd name="T1" fmla="*/ 719 h 2356"/>
                <a:gd name="T2" fmla="*/ 3827 w 3761"/>
                <a:gd name="T3" fmla="*/ 599 h 2356"/>
                <a:gd name="T4" fmla="*/ 3749 w 3761"/>
                <a:gd name="T5" fmla="*/ 486 h 2356"/>
                <a:gd name="T6" fmla="*/ 3610 w 3761"/>
                <a:gd name="T7" fmla="*/ 378 h 2356"/>
                <a:gd name="T8" fmla="*/ 3436 w 3761"/>
                <a:gd name="T9" fmla="*/ 282 h 2356"/>
                <a:gd name="T10" fmla="*/ 3207 w 3761"/>
                <a:gd name="T11" fmla="*/ 192 h 2356"/>
                <a:gd name="T12" fmla="*/ 2936 w 3761"/>
                <a:gd name="T13" fmla="*/ 108 h 2356"/>
                <a:gd name="T14" fmla="*/ 2623 w 3761"/>
                <a:gd name="T15" fmla="*/ 36 h 2356"/>
                <a:gd name="T16" fmla="*/ 2286 w 3761"/>
                <a:gd name="T17" fmla="*/ 0 h 2356"/>
                <a:gd name="T18" fmla="*/ 2641 w 3761"/>
                <a:gd name="T19" fmla="*/ 72 h 2356"/>
                <a:gd name="T20" fmla="*/ 2948 w 3761"/>
                <a:gd name="T21" fmla="*/ 150 h 2356"/>
                <a:gd name="T22" fmla="*/ 3219 w 3761"/>
                <a:gd name="T23" fmla="*/ 234 h 2356"/>
                <a:gd name="T24" fmla="*/ 3436 w 3761"/>
                <a:gd name="T25" fmla="*/ 330 h 2356"/>
                <a:gd name="T26" fmla="*/ 3604 w 3761"/>
                <a:gd name="T27" fmla="*/ 432 h 2356"/>
                <a:gd name="T28" fmla="*/ 3719 w 3761"/>
                <a:gd name="T29" fmla="*/ 545 h 2356"/>
                <a:gd name="T30" fmla="*/ 3779 w 3761"/>
                <a:gd name="T31" fmla="*/ 665 h 2356"/>
                <a:gd name="T32" fmla="*/ 3785 w 3761"/>
                <a:gd name="T33" fmla="*/ 791 h 2356"/>
                <a:gd name="T34" fmla="*/ 3749 w 3761"/>
                <a:gd name="T35" fmla="*/ 887 h 2356"/>
                <a:gd name="T36" fmla="*/ 3687 w 3761"/>
                <a:gd name="T37" fmla="*/ 989 h 2356"/>
                <a:gd name="T38" fmla="*/ 3586 w 3761"/>
                <a:gd name="T39" fmla="*/ 1091 h 2356"/>
                <a:gd name="T40" fmla="*/ 3460 w 3761"/>
                <a:gd name="T41" fmla="*/ 1187 h 2356"/>
                <a:gd name="T42" fmla="*/ 3304 w 3761"/>
                <a:gd name="T43" fmla="*/ 1289 h 2356"/>
                <a:gd name="T44" fmla="*/ 3123 w 3761"/>
                <a:gd name="T45" fmla="*/ 1391 h 2356"/>
                <a:gd name="T46" fmla="*/ 2906 w 3761"/>
                <a:gd name="T47" fmla="*/ 1493 h 2356"/>
                <a:gd name="T48" fmla="*/ 2671 w 3761"/>
                <a:gd name="T49" fmla="*/ 1589 h 2356"/>
                <a:gd name="T50" fmla="*/ 2131 w 3761"/>
                <a:gd name="T51" fmla="*/ 1786 h 2356"/>
                <a:gd name="T52" fmla="*/ 1499 w 3761"/>
                <a:gd name="T53" fmla="*/ 1972 h 2356"/>
                <a:gd name="T54" fmla="*/ 781 w 3761"/>
                <a:gd name="T55" fmla="*/ 2158 h 2356"/>
                <a:gd name="T56" fmla="*/ 0 w 3761"/>
                <a:gd name="T57" fmla="*/ 2326 h 2356"/>
                <a:gd name="T58" fmla="*/ 409 w 3761"/>
                <a:gd name="T59" fmla="*/ 2272 h 2356"/>
                <a:gd name="T60" fmla="*/ 1174 w 3761"/>
                <a:gd name="T61" fmla="*/ 2092 h 2356"/>
                <a:gd name="T62" fmla="*/ 1860 w 3761"/>
                <a:gd name="T63" fmla="*/ 1900 h 2356"/>
                <a:gd name="T64" fmla="*/ 2456 w 3761"/>
                <a:gd name="T65" fmla="*/ 1702 h 2356"/>
                <a:gd name="T66" fmla="*/ 2719 w 3761"/>
                <a:gd name="T67" fmla="*/ 1607 h 2356"/>
                <a:gd name="T68" fmla="*/ 2954 w 3761"/>
                <a:gd name="T69" fmla="*/ 1505 h 2356"/>
                <a:gd name="T70" fmla="*/ 3171 w 3761"/>
                <a:gd name="T71" fmla="*/ 1403 h 2356"/>
                <a:gd name="T72" fmla="*/ 3363 w 3761"/>
                <a:gd name="T73" fmla="*/ 1301 h 2356"/>
                <a:gd name="T74" fmla="*/ 3520 w 3761"/>
                <a:gd name="T75" fmla="*/ 1193 h 2356"/>
                <a:gd name="T76" fmla="*/ 3649 w 3761"/>
                <a:gd name="T77" fmla="*/ 1091 h 2356"/>
                <a:gd name="T78" fmla="*/ 3749 w 3761"/>
                <a:gd name="T79" fmla="*/ 989 h 2356"/>
                <a:gd name="T80" fmla="*/ 3815 w 3761"/>
                <a:gd name="T81" fmla="*/ 887 h 2356"/>
                <a:gd name="T82" fmla="*/ 3851 w 3761"/>
                <a:gd name="T83" fmla="*/ 785 h 235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0" name="Freeform 11"/>
            <p:cNvSpPr>
              <a:spLocks/>
            </p:cNvSpPr>
            <p:nvPr/>
          </p:nvSpPr>
          <p:spPr bwMode="hidden">
            <a:xfrm>
              <a:off x="0" y="0"/>
              <a:ext cx="2933" cy="1846"/>
            </a:xfrm>
            <a:custGeom>
              <a:avLst/>
              <a:gdLst>
                <a:gd name="T0" fmla="*/ 2996 w 2924"/>
                <a:gd name="T1" fmla="*/ 647 h 1846"/>
                <a:gd name="T2" fmla="*/ 2948 w 2924"/>
                <a:gd name="T3" fmla="*/ 528 h 1846"/>
                <a:gd name="T4" fmla="*/ 2820 w 2924"/>
                <a:gd name="T5" fmla="*/ 414 h 1846"/>
                <a:gd name="T6" fmla="*/ 2623 w 2924"/>
                <a:gd name="T7" fmla="*/ 318 h 1846"/>
                <a:gd name="T8" fmla="*/ 2358 w 2924"/>
                <a:gd name="T9" fmla="*/ 228 h 1846"/>
                <a:gd name="T10" fmla="*/ 2033 w 2924"/>
                <a:gd name="T11" fmla="*/ 150 h 1846"/>
                <a:gd name="T12" fmla="*/ 1648 w 2924"/>
                <a:gd name="T13" fmla="*/ 78 h 1846"/>
                <a:gd name="T14" fmla="*/ 1210 w 2924"/>
                <a:gd name="T15" fmla="*/ 24 h 1846"/>
                <a:gd name="T16" fmla="*/ 710 w 2924"/>
                <a:gd name="T17" fmla="*/ 0 h 1846"/>
                <a:gd name="T18" fmla="*/ 1222 w 2924"/>
                <a:gd name="T19" fmla="*/ 48 h 1846"/>
                <a:gd name="T20" fmla="*/ 1666 w 2924"/>
                <a:gd name="T21" fmla="*/ 108 h 1846"/>
                <a:gd name="T22" fmla="*/ 2057 w 2924"/>
                <a:gd name="T23" fmla="*/ 180 h 1846"/>
                <a:gd name="T24" fmla="*/ 2382 w 2924"/>
                <a:gd name="T25" fmla="*/ 264 h 1846"/>
                <a:gd name="T26" fmla="*/ 2635 w 2924"/>
                <a:gd name="T27" fmla="*/ 360 h 1846"/>
                <a:gd name="T28" fmla="*/ 2820 w 2924"/>
                <a:gd name="T29" fmla="*/ 468 h 1846"/>
                <a:gd name="T30" fmla="*/ 2918 w 2924"/>
                <a:gd name="T31" fmla="*/ 587 h 1846"/>
                <a:gd name="T32" fmla="*/ 2936 w 2924"/>
                <a:gd name="T33" fmla="*/ 713 h 1846"/>
                <a:gd name="T34" fmla="*/ 2912 w 2924"/>
                <a:gd name="T35" fmla="*/ 785 h 1846"/>
                <a:gd name="T36" fmla="*/ 2864 w 2924"/>
                <a:gd name="T37" fmla="*/ 857 h 1846"/>
                <a:gd name="T38" fmla="*/ 2689 w 2924"/>
                <a:gd name="T39" fmla="*/ 1001 h 1846"/>
                <a:gd name="T40" fmla="*/ 2424 w 2924"/>
                <a:gd name="T41" fmla="*/ 1145 h 1846"/>
                <a:gd name="T42" fmla="*/ 2081 w 2924"/>
                <a:gd name="T43" fmla="*/ 1289 h 1846"/>
                <a:gd name="T44" fmla="*/ 1666 w 2924"/>
                <a:gd name="T45" fmla="*/ 1433 h 1846"/>
                <a:gd name="T46" fmla="*/ 1174 w 2924"/>
                <a:gd name="T47" fmla="*/ 1571 h 1846"/>
                <a:gd name="T48" fmla="*/ 620 w 2924"/>
                <a:gd name="T49" fmla="*/ 1702 h 1846"/>
                <a:gd name="T50" fmla="*/ 0 w 2924"/>
                <a:gd name="T51" fmla="*/ 1828 h 1846"/>
                <a:gd name="T52" fmla="*/ 319 w 2924"/>
                <a:gd name="T53" fmla="*/ 1780 h 1846"/>
                <a:gd name="T54" fmla="*/ 921 w 2924"/>
                <a:gd name="T55" fmla="*/ 1648 h 1846"/>
                <a:gd name="T56" fmla="*/ 1449 w 2924"/>
                <a:gd name="T57" fmla="*/ 1511 h 1846"/>
                <a:gd name="T58" fmla="*/ 1919 w 2924"/>
                <a:gd name="T59" fmla="*/ 1367 h 1846"/>
                <a:gd name="T60" fmla="*/ 2310 w 2924"/>
                <a:gd name="T61" fmla="*/ 1223 h 1846"/>
                <a:gd name="T62" fmla="*/ 2623 w 2924"/>
                <a:gd name="T63" fmla="*/ 1079 h 1846"/>
                <a:gd name="T64" fmla="*/ 2846 w 2924"/>
                <a:gd name="T65" fmla="*/ 929 h 1846"/>
                <a:gd name="T66" fmla="*/ 2948 w 2924"/>
                <a:gd name="T67" fmla="*/ 815 h 1846"/>
                <a:gd name="T68" fmla="*/ 2984 w 2924"/>
                <a:gd name="T69" fmla="*/ 743 h 1846"/>
                <a:gd name="T70" fmla="*/ 2996 w 2924"/>
                <a:gd name="T71" fmla="*/ 707 h 184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1" name="Freeform 12"/>
            <p:cNvSpPr>
              <a:spLocks/>
            </p:cNvSpPr>
            <p:nvPr/>
          </p:nvSpPr>
          <p:spPr bwMode="hidden">
            <a:xfrm>
              <a:off x="114" y="2847"/>
              <a:ext cx="1493" cy="204"/>
            </a:xfrm>
            <a:custGeom>
              <a:avLst/>
              <a:gdLst>
                <a:gd name="T0" fmla="*/ 1439 w 1488"/>
                <a:gd name="T1" fmla="*/ 204 h 204"/>
                <a:gd name="T2" fmla="*/ 0 w 1488"/>
                <a:gd name="T3" fmla="*/ 18 h 204"/>
                <a:gd name="T4" fmla="*/ 77 w 1488"/>
                <a:gd name="T5" fmla="*/ 0 h 204"/>
                <a:gd name="T6" fmla="*/ 1528 w 1488"/>
                <a:gd name="T7" fmla="*/ 186 h 204"/>
                <a:gd name="T8" fmla="*/ 1439 w 1488"/>
                <a:gd name="T9" fmla="*/ 204 h 204"/>
                <a:gd name="T10" fmla="*/ 1439 w 1488"/>
                <a:gd name="T11" fmla="*/ 204 h 2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88" h="204">
                  <a:moveTo>
                    <a:pt x="1399" y="204"/>
                  </a:moveTo>
                  <a:lnTo>
                    <a:pt x="0" y="18"/>
                  </a:lnTo>
                  <a:lnTo>
                    <a:pt x="77" y="0"/>
                  </a:lnTo>
                  <a:lnTo>
                    <a:pt x="1488" y="186"/>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2"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defRPr/>
              </a:pPr>
              <a:endParaRPr lang="he-IL" altLang="he-IL" sz="1800" smtClean="0"/>
            </a:p>
          </p:txBody>
        </p:sp>
        <p:sp>
          <p:nvSpPr>
            <p:cNvPr id="1043"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rtl="1" eaLnBrk="1" hangingPunct="1">
                <a:defRPr/>
              </a:pPr>
              <a:endParaRPr lang="he-IL" altLang="he-IL" sz="1800" smtClean="0"/>
            </a:p>
          </p:txBody>
        </p:sp>
        <p:grpSp>
          <p:nvGrpSpPr>
            <p:cNvPr id="1044" name="Group 15"/>
            <p:cNvGrpSpPr>
              <a:grpSpLocks/>
            </p:cNvGrpSpPr>
            <p:nvPr/>
          </p:nvGrpSpPr>
          <p:grpSpPr bwMode="auto">
            <a:xfrm>
              <a:off x="192" y="2284"/>
              <a:ext cx="1254" cy="923"/>
              <a:chOff x="192" y="2284"/>
              <a:chExt cx="1254" cy="923"/>
            </a:xfrm>
          </p:grpSpPr>
          <p:sp>
            <p:nvSpPr>
              <p:cNvPr id="1045"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 h="6">
                    <a:moveTo>
                      <a:pt x="47" y="6"/>
                    </a:moveTo>
                    <a:lnTo>
                      <a:pt x="0" y="0"/>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6"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81 w 323"/>
                  <a:gd name="T13" fmla="*/ 18 h 162"/>
                  <a:gd name="T14" fmla="*/ 247 w 323"/>
                  <a:gd name="T15" fmla="*/ 54 h 162"/>
                  <a:gd name="T16" fmla="*/ 295 w 323"/>
                  <a:gd name="T17" fmla="*/ 90 h 162"/>
                  <a:gd name="T18" fmla="*/ 325 w 323"/>
                  <a:gd name="T19" fmla="*/ 114 h 162"/>
                  <a:gd name="T20" fmla="*/ 331 w 323"/>
                  <a:gd name="T21" fmla="*/ 126 h 162"/>
                  <a:gd name="T22" fmla="*/ 331 w 323"/>
                  <a:gd name="T23" fmla="*/ 126 h 162"/>
                  <a:gd name="T24" fmla="*/ 229 w 323"/>
                  <a:gd name="T25" fmla="*/ 162 h 162"/>
                  <a:gd name="T26" fmla="*/ 0 w 323"/>
                  <a:gd name="T27" fmla="*/ 24 h 162"/>
                  <a:gd name="T28" fmla="*/ 0 w 323"/>
                  <a:gd name="T29" fmla="*/ 24 h 16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221" y="162"/>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7" name="Freeform 18"/>
              <p:cNvSpPr>
                <a:spLocks noEditPoints="1"/>
              </p:cNvSpPr>
              <p:nvPr/>
            </p:nvSpPr>
            <p:spPr bwMode="hidden">
              <a:xfrm>
                <a:off x="192" y="2284"/>
                <a:ext cx="1254" cy="923"/>
              </a:xfrm>
              <a:custGeom>
                <a:avLst/>
                <a:gdLst>
                  <a:gd name="T0" fmla="*/ 1198 w 1250"/>
                  <a:gd name="T1" fmla="*/ 641 h 923"/>
                  <a:gd name="T2" fmla="*/ 1198 w 1250"/>
                  <a:gd name="T3" fmla="*/ 473 h 923"/>
                  <a:gd name="T4" fmla="*/ 1168 w 1250"/>
                  <a:gd name="T5" fmla="*/ 384 h 923"/>
                  <a:gd name="T6" fmla="*/ 1144 w 1250"/>
                  <a:gd name="T7" fmla="*/ 288 h 923"/>
                  <a:gd name="T8" fmla="*/ 1077 w 1250"/>
                  <a:gd name="T9" fmla="*/ 174 h 923"/>
                  <a:gd name="T10" fmla="*/ 1005 w 1250"/>
                  <a:gd name="T11" fmla="*/ 96 h 923"/>
                  <a:gd name="T12" fmla="*/ 987 w 1250"/>
                  <a:gd name="T13" fmla="*/ 72 h 923"/>
                  <a:gd name="T14" fmla="*/ 915 w 1250"/>
                  <a:gd name="T15" fmla="*/ 18 h 923"/>
                  <a:gd name="T16" fmla="*/ 843 w 1250"/>
                  <a:gd name="T17" fmla="*/ 6 h 923"/>
                  <a:gd name="T18" fmla="*/ 728 w 1250"/>
                  <a:gd name="T19" fmla="*/ 24 h 923"/>
                  <a:gd name="T20" fmla="*/ 680 w 1250"/>
                  <a:gd name="T21" fmla="*/ 42 h 923"/>
                  <a:gd name="T22" fmla="*/ 584 w 1250"/>
                  <a:gd name="T23" fmla="*/ 120 h 923"/>
                  <a:gd name="T24" fmla="*/ 548 w 1250"/>
                  <a:gd name="T25" fmla="*/ 228 h 923"/>
                  <a:gd name="T26" fmla="*/ 525 w 1250"/>
                  <a:gd name="T27" fmla="*/ 348 h 923"/>
                  <a:gd name="T28" fmla="*/ 439 w 1250"/>
                  <a:gd name="T29" fmla="*/ 479 h 923"/>
                  <a:gd name="T30" fmla="*/ 421 w 1250"/>
                  <a:gd name="T31" fmla="*/ 539 h 923"/>
                  <a:gd name="T32" fmla="*/ 361 w 1250"/>
                  <a:gd name="T33" fmla="*/ 599 h 923"/>
                  <a:gd name="T34" fmla="*/ 313 w 1250"/>
                  <a:gd name="T35" fmla="*/ 629 h 923"/>
                  <a:gd name="T36" fmla="*/ 301 w 1250"/>
                  <a:gd name="T37" fmla="*/ 635 h 923"/>
                  <a:gd name="T38" fmla="*/ 265 w 1250"/>
                  <a:gd name="T39" fmla="*/ 677 h 923"/>
                  <a:gd name="T40" fmla="*/ 150 w 1250"/>
                  <a:gd name="T41" fmla="*/ 797 h 923"/>
                  <a:gd name="T42" fmla="*/ 54 w 1250"/>
                  <a:gd name="T43" fmla="*/ 839 h 923"/>
                  <a:gd name="T44" fmla="*/ 156 w 1250"/>
                  <a:gd name="T45" fmla="*/ 905 h 923"/>
                  <a:gd name="T46" fmla="*/ 248 w 1250"/>
                  <a:gd name="T47" fmla="*/ 869 h 923"/>
                  <a:gd name="T48" fmla="*/ 656 w 1250"/>
                  <a:gd name="T49" fmla="*/ 827 h 923"/>
                  <a:gd name="T50" fmla="*/ 716 w 1250"/>
                  <a:gd name="T51" fmla="*/ 725 h 923"/>
                  <a:gd name="T52" fmla="*/ 710 w 1250"/>
                  <a:gd name="T53" fmla="*/ 611 h 923"/>
                  <a:gd name="T54" fmla="*/ 800 w 1250"/>
                  <a:gd name="T55" fmla="*/ 551 h 923"/>
                  <a:gd name="T56" fmla="*/ 903 w 1250"/>
                  <a:gd name="T57" fmla="*/ 449 h 923"/>
                  <a:gd name="T58" fmla="*/ 933 w 1250"/>
                  <a:gd name="T59" fmla="*/ 414 h 923"/>
                  <a:gd name="T60" fmla="*/ 999 w 1250"/>
                  <a:gd name="T61" fmla="*/ 318 h 923"/>
                  <a:gd name="T62" fmla="*/ 1047 w 1250"/>
                  <a:gd name="T63" fmla="*/ 336 h 923"/>
                  <a:gd name="T64" fmla="*/ 1150 w 1250"/>
                  <a:gd name="T65" fmla="*/ 617 h 923"/>
                  <a:gd name="T66" fmla="*/ 1144 w 1250"/>
                  <a:gd name="T67" fmla="*/ 689 h 923"/>
                  <a:gd name="T68" fmla="*/ 1180 w 1250"/>
                  <a:gd name="T69" fmla="*/ 749 h 923"/>
                  <a:gd name="T70" fmla="*/ 1234 w 1250"/>
                  <a:gd name="T71" fmla="*/ 713 h 923"/>
                  <a:gd name="T72" fmla="*/ 1270 w 1250"/>
                  <a:gd name="T73" fmla="*/ 749 h 923"/>
                  <a:gd name="T74" fmla="*/ 1282 w 1250"/>
                  <a:gd name="T75" fmla="*/ 743 h 923"/>
                  <a:gd name="T76" fmla="*/ 710 w 1250"/>
                  <a:gd name="T77" fmla="*/ 264 h 923"/>
                  <a:gd name="T78" fmla="*/ 808 w 1250"/>
                  <a:gd name="T79" fmla="*/ 372 h 923"/>
                  <a:gd name="T80" fmla="*/ 782 w 1250"/>
                  <a:gd name="T81" fmla="*/ 443 h 923"/>
                  <a:gd name="T82" fmla="*/ 722 w 1250"/>
                  <a:gd name="T83" fmla="*/ 515 h 923"/>
                  <a:gd name="T84" fmla="*/ 674 w 1250"/>
                  <a:gd name="T85" fmla="*/ 569 h 923"/>
                  <a:gd name="T86" fmla="*/ 632 w 1250"/>
                  <a:gd name="T87" fmla="*/ 593 h 923"/>
                  <a:gd name="T88" fmla="*/ 590 w 1250"/>
                  <a:gd name="T89" fmla="*/ 617 h 923"/>
                  <a:gd name="T90" fmla="*/ 578 w 1250"/>
                  <a:gd name="T91" fmla="*/ 707 h 923"/>
                  <a:gd name="T92" fmla="*/ 361 w 1250"/>
                  <a:gd name="T93" fmla="*/ 755 h 923"/>
                  <a:gd name="T94" fmla="*/ 397 w 1250"/>
                  <a:gd name="T95" fmla="*/ 641 h 923"/>
                  <a:gd name="T96" fmla="*/ 433 w 1250"/>
                  <a:gd name="T97" fmla="*/ 647 h 923"/>
                  <a:gd name="T98" fmla="*/ 451 w 1250"/>
                  <a:gd name="T99" fmla="*/ 617 h 923"/>
                  <a:gd name="T100" fmla="*/ 584 w 1250"/>
                  <a:gd name="T101" fmla="*/ 515 h 923"/>
                  <a:gd name="T102" fmla="*/ 632 w 1250"/>
                  <a:gd name="T103" fmla="*/ 473 h 923"/>
                  <a:gd name="T104" fmla="*/ 656 w 1250"/>
                  <a:gd name="T105" fmla="*/ 396 h 923"/>
                  <a:gd name="T106" fmla="*/ 656 w 1250"/>
                  <a:gd name="T107" fmla="*/ 378 h 923"/>
                  <a:gd name="T108" fmla="*/ 680 w 1250"/>
                  <a:gd name="T109" fmla="*/ 270 h 923"/>
                  <a:gd name="T110" fmla="*/ 698 w 1250"/>
                  <a:gd name="T111" fmla="*/ 192 h 923"/>
                  <a:gd name="T112" fmla="*/ 710 w 1250"/>
                  <a:gd name="T113" fmla="*/ 264 h 923"/>
                  <a:gd name="T114" fmla="*/ 548 w 1250"/>
                  <a:gd name="T115" fmla="*/ 455 h 923"/>
                  <a:gd name="T116" fmla="*/ 650 w 1250"/>
                  <a:gd name="T117" fmla="*/ 803 h 9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0" h="923">
                    <a:moveTo>
                      <a:pt x="1244" y="713"/>
                    </a:moveTo>
                    <a:lnTo>
                      <a:pt x="1214" y="68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353" y="599"/>
                    </a:lnTo>
                    <a:lnTo>
                      <a:pt x="347" y="599"/>
                    </a:lnTo>
                    <a:lnTo>
                      <a:pt x="341" y="599"/>
                    </a:lnTo>
                    <a:lnTo>
                      <a:pt x="335" y="611"/>
                    </a:lnTo>
                    <a:lnTo>
                      <a:pt x="311" y="629"/>
                    </a:lnTo>
                    <a:lnTo>
                      <a:pt x="305" y="629"/>
                    </a:lnTo>
                    <a:lnTo>
                      <a:pt x="299" y="629"/>
                    </a:lnTo>
                    <a:lnTo>
                      <a:pt x="299" y="635"/>
                    </a:lnTo>
                    <a:lnTo>
                      <a:pt x="293" y="635"/>
                    </a:lnTo>
                    <a:lnTo>
                      <a:pt x="257" y="659"/>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700" y="725"/>
                    </a:lnTo>
                    <a:lnTo>
                      <a:pt x="658" y="719"/>
                    </a:lnTo>
                    <a:lnTo>
                      <a:pt x="664" y="653"/>
                    </a:lnTo>
                    <a:lnTo>
                      <a:pt x="670" y="623"/>
                    </a:lnTo>
                    <a:lnTo>
                      <a:pt x="694" y="611"/>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close/>
                    <a:moveTo>
                      <a:pt x="694" y="264"/>
                    </a:moveTo>
                    <a:lnTo>
                      <a:pt x="700" y="276"/>
                    </a:lnTo>
                    <a:lnTo>
                      <a:pt x="712" y="288"/>
                    </a:lnTo>
                    <a:lnTo>
                      <a:pt x="742" y="330"/>
                    </a:lnTo>
                    <a:lnTo>
                      <a:pt x="778" y="360"/>
                    </a:lnTo>
                    <a:lnTo>
                      <a:pt x="784" y="372"/>
                    </a:lnTo>
                    <a:lnTo>
                      <a:pt x="790" y="378"/>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2" y="569"/>
                    </a:lnTo>
                    <a:lnTo>
                      <a:pt x="652" y="575"/>
                    </a:lnTo>
                    <a:lnTo>
                      <a:pt x="640" y="581"/>
                    </a:lnTo>
                    <a:lnTo>
                      <a:pt x="616" y="593"/>
                    </a:lnTo>
                    <a:lnTo>
                      <a:pt x="604" y="599"/>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close/>
                    <a:moveTo>
                      <a:pt x="532" y="455"/>
                    </a:moveTo>
                    <a:lnTo>
                      <a:pt x="527" y="461"/>
                    </a:lnTo>
                    <a:lnTo>
                      <a:pt x="532" y="449"/>
                    </a:lnTo>
                    <a:lnTo>
                      <a:pt x="532" y="455"/>
                    </a:lnTo>
                    <a:close/>
                    <a:moveTo>
                      <a:pt x="634" y="803"/>
                    </a:move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8"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 h="78">
                    <a:moveTo>
                      <a:pt x="12" y="72"/>
                    </a:moveTo>
                    <a:lnTo>
                      <a:pt x="18" y="60"/>
                    </a:lnTo>
                    <a:lnTo>
                      <a:pt x="24" y="54"/>
                    </a:lnTo>
                    <a:lnTo>
                      <a:pt x="47" y="0"/>
                    </a:lnTo>
                    <a:lnTo>
                      <a:pt x="0" y="78"/>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49"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0"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1"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2"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3"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4" name="Freeform 25"/>
              <p:cNvSpPr>
                <a:spLocks/>
              </p:cNvSpPr>
              <p:nvPr/>
            </p:nvSpPr>
            <p:spPr bwMode="hidden">
              <a:xfrm>
                <a:off x="737" y="2763"/>
                <a:ext cx="73" cy="54"/>
              </a:xfrm>
              <a:custGeom>
                <a:avLst/>
                <a:gdLst>
                  <a:gd name="T0" fmla="*/ 24 w 72"/>
                  <a:gd name="T1" fmla="*/ 36 h 54"/>
                  <a:gd name="T2" fmla="*/ 56 w 72"/>
                  <a:gd name="T3" fmla="*/ 24 h 54"/>
                  <a:gd name="T4" fmla="*/ 68 w 72"/>
                  <a:gd name="T5" fmla="*/ 12 h 54"/>
                  <a:gd name="T6" fmla="*/ 74 w 72"/>
                  <a:gd name="T7" fmla="*/ 6 h 54"/>
                  <a:gd name="T8" fmla="*/ 80 w 72"/>
                  <a:gd name="T9" fmla="*/ 0 h 54"/>
                  <a:gd name="T10" fmla="*/ 50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5"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54">
                    <a:moveTo>
                      <a:pt x="12" y="0"/>
                    </a:moveTo>
                    <a:lnTo>
                      <a:pt x="0" y="12"/>
                    </a:lnTo>
                    <a:lnTo>
                      <a:pt x="0" y="18"/>
                    </a:lnTo>
                    <a:lnTo>
                      <a:pt x="6" y="54"/>
                    </a:lnTo>
                    <a:lnTo>
                      <a:pt x="12" y="36"/>
                    </a:lnTo>
                    <a:lnTo>
                      <a:pt x="12" y="18"/>
                    </a:lnTo>
                    <a:lnTo>
                      <a:pt x="12" y="6"/>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6"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8" h="72">
                    <a:moveTo>
                      <a:pt x="48" y="6"/>
                    </a:moveTo>
                    <a:lnTo>
                      <a:pt x="48" y="6"/>
                    </a:lnTo>
                    <a:lnTo>
                      <a:pt x="6" y="0"/>
                    </a:lnTo>
                    <a:lnTo>
                      <a:pt x="42" y="12"/>
                    </a:lnTo>
                    <a:lnTo>
                      <a:pt x="0" y="72"/>
                    </a:lnTo>
                    <a:lnTo>
                      <a:pt x="18" y="54"/>
                    </a:lnTo>
                    <a:lnTo>
                      <a:pt x="18" y="6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7" name="Freeform 28"/>
              <p:cNvSpPr>
                <a:spLocks/>
              </p:cNvSpPr>
              <p:nvPr/>
            </p:nvSpPr>
            <p:spPr bwMode="hidden">
              <a:xfrm>
                <a:off x="437" y="3027"/>
                <a:ext cx="288" cy="84"/>
              </a:xfrm>
              <a:custGeom>
                <a:avLst/>
                <a:gdLst>
                  <a:gd name="T0" fmla="*/ 295 w 287"/>
                  <a:gd name="T1" fmla="*/ 0 h 84"/>
                  <a:gd name="T2" fmla="*/ 0 w 287"/>
                  <a:gd name="T3" fmla="*/ 84 h 84"/>
                  <a:gd name="T4" fmla="*/ 176 w 287"/>
                  <a:gd name="T5" fmla="*/ 36 h 84"/>
                  <a:gd name="T6" fmla="*/ 114 w 287"/>
                  <a:gd name="T7" fmla="*/ 60 h 84"/>
                  <a:gd name="T8" fmla="*/ 284 w 287"/>
                  <a:gd name="T9" fmla="*/ 18 h 84"/>
                  <a:gd name="T10" fmla="*/ 295 w 287"/>
                  <a:gd name="T11" fmla="*/ 0 h 84"/>
                  <a:gd name="T12" fmla="*/ 295 w 287"/>
                  <a:gd name="T13" fmla="*/ 0 h 8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87" h="84">
                    <a:moveTo>
                      <a:pt x="287" y="0"/>
                    </a:moveTo>
                    <a:lnTo>
                      <a:pt x="0" y="84"/>
                    </a:lnTo>
                    <a:lnTo>
                      <a:pt x="168" y="36"/>
                    </a:lnTo>
                    <a:lnTo>
                      <a:pt x="114" y="60"/>
                    </a:lnTo>
                    <a:lnTo>
                      <a:pt x="276" y="18"/>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8"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6" h="108">
                    <a:moveTo>
                      <a:pt x="6" y="0"/>
                    </a:moveTo>
                    <a:lnTo>
                      <a:pt x="66" y="6"/>
                    </a:lnTo>
                    <a:lnTo>
                      <a:pt x="0" y="84"/>
                    </a:lnTo>
                    <a:lnTo>
                      <a:pt x="54" y="24"/>
                    </a:lnTo>
                    <a:lnTo>
                      <a:pt x="6" y="108"/>
                    </a:lnTo>
                    <a:lnTo>
                      <a:pt x="66" y="6"/>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59"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0"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 h="30">
                    <a:moveTo>
                      <a:pt x="66" y="6"/>
                    </a:moveTo>
                    <a:lnTo>
                      <a:pt x="0" y="0"/>
                    </a:lnTo>
                    <a:lnTo>
                      <a:pt x="54" y="6"/>
                    </a:lnTo>
                    <a:lnTo>
                      <a:pt x="18" y="18"/>
                    </a:lnTo>
                    <a:lnTo>
                      <a:pt x="60" y="12"/>
                    </a:lnTo>
                    <a:lnTo>
                      <a:pt x="60" y="30"/>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1"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60">
                    <a:moveTo>
                      <a:pt x="0" y="24"/>
                    </a:moveTo>
                    <a:lnTo>
                      <a:pt x="12" y="24"/>
                    </a:lnTo>
                    <a:lnTo>
                      <a:pt x="12" y="60"/>
                    </a:lnTo>
                    <a:lnTo>
                      <a:pt x="18" y="18"/>
                    </a:lnTo>
                    <a:lnTo>
                      <a:pt x="18" y="0"/>
                    </a:lnTo>
                    <a:lnTo>
                      <a:pt x="12" y="18"/>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2"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18">
                    <a:moveTo>
                      <a:pt x="6" y="0"/>
                    </a:moveTo>
                    <a:lnTo>
                      <a:pt x="0" y="18"/>
                    </a:lnTo>
                    <a:lnTo>
                      <a:pt x="6" y="12"/>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3"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12" y="0"/>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4"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1065"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1066"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1067"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1068" name="Freeform 39"/>
              <p:cNvSpPr>
                <a:spLocks/>
              </p:cNvSpPr>
              <p:nvPr/>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sp>
            <p:nvSpPr>
              <p:cNvPr id="1069" name="Freeform 40"/>
              <p:cNvSpPr>
                <a:spLocks/>
              </p:cNvSpPr>
              <p:nvPr/>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e-IL" sz="1800"/>
              </a:p>
            </p:txBody>
          </p:sp>
        </p:grpSp>
      </p:grpSp>
      <p:sp>
        <p:nvSpPr>
          <p:cNvPr id="2089" name="Rectangle 41"/>
          <p:cNvSpPr>
            <a:spLocks noGrp="1" noChangeArrowheads="1"/>
          </p:cNvSpPr>
          <p:nvPr>
            <p:ph type="title"/>
          </p:nvPr>
        </p:nvSpPr>
        <p:spPr bwMode="auto">
          <a:xfrm>
            <a:off x="609600" y="158750"/>
            <a:ext cx="109728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he-IL" smtClean="0"/>
              <a:t>לחץ כדי לערוך סגנון כותרת של תבנית בסיס</a:t>
            </a:r>
          </a:p>
        </p:txBody>
      </p:sp>
      <p:sp>
        <p:nvSpPr>
          <p:cNvPr id="2090" name="Rectangle 42"/>
          <p:cNvSpPr>
            <a:spLocks noGrp="1" noChangeArrowheads="1"/>
          </p:cNvSpPr>
          <p:nvPr>
            <p:ph type="body" idx="1"/>
          </p:nvPr>
        </p:nvSpPr>
        <p:spPr bwMode="auto">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2091" name="Rectangle 43"/>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2" name="Rectangle 44"/>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hangingPunct="1">
              <a:defRPr sz="1000">
                <a:effectLst>
                  <a:outerShdw blurRad="38100" dist="38100" dir="2700000" algn="tl">
                    <a:srgbClr val="000000"/>
                  </a:outerShdw>
                </a:effectLst>
                <a:latin typeface="+mn-lt"/>
              </a:defRPr>
            </a:lvl1pPr>
          </a:lstStyle>
          <a:p>
            <a:pPr fontAlgn="base">
              <a:spcBef>
                <a:spcPct val="0"/>
              </a:spcBef>
              <a:spcAft>
                <a:spcPct val="0"/>
              </a:spcAft>
              <a:defRPr/>
            </a:pPr>
            <a:endParaRPr lang="en-US">
              <a:solidFill>
                <a:srgbClr val="FFFFFF"/>
              </a:solidFill>
            </a:endParaRPr>
          </a:p>
        </p:txBody>
      </p:sp>
      <p:sp>
        <p:nvSpPr>
          <p:cNvPr id="2093" name="Rectangle 45"/>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rtl="0" eaLnBrk="1" hangingPunct="1">
              <a:defRPr sz="1000">
                <a:effectLst>
                  <a:outerShdw blurRad="38100" dist="38100" dir="2700000" algn="tl">
                    <a:srgbClr val="000000"/>
                  </a:outerShdw>
                </a:effectLst>
                <a:latin typeface="Verdana" panose="020B0604030504040204" pitchFamily="34" charset="0"/>
              </a:defRPr>
            </a:lvl1pPr>
          </a:lstStyle>
          <a:p>
            <a:pPr fontAlgn="base">
              <a:spcBef>
                <a:spcPct val="0"/>
              </a:spcBef>
              <a:spcAft>
                <a:spcPct val="0"/>
              </a:spcAft>
              <a:defRPr/>
            </a:pPr>
            <a:fld id="{B341BA18-C642-4C62-9917-4F4EE78FDD4E}" type="slidenum">
              <a:rPr lang="he-IL" altLang="he-IL" smtClean="0">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106720024"/>
      </p:ext>
    </p:extLst>
  </p:cSld>
  <p:clrMap bg1="dk2" tx1="lt1" bg2="dk1"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89"/>
                                        </p:tgtEl>
                                        <p:attrNameLst>
                                          <p:attrName>style.visibility</p:attrName>
                                        </p:attrNameLst>
                                      </p:cBhvr>
                                      <p:to>
                                        <p:strVal val="visible"/>
                                      </p:to>
                                    </p:set>
                                    <p:animEffect transition="in" filter="fade">
                                      <p:cBhvr>
                                        <p:cTn id="7" dur="1000">
                                          <p:stCondLst>
                                            <p:cond delay="0"/>
                                          </p:stCondLst>
                                        </p:cTn>
                                        <p:tgtEl>
                                          <p:spTgt spid="20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90">
                                            <p:txEl>
                                              <p:pRg st="0" end="0"/>
                                            </p:txEl>
                                          </p:spTgt>
                                        </p:tgtEl>
                                        <p:attrNameLst>
                                          <p:attrName>style.visibility</p:attrName>
                                        </p:attrNameLst>
                                      </p:cBhvr>
                                      <p:to>
                                        <p:strVal val="visible"/>
                                      </p:to>
                                    </p:set>
                                    <p:animEffect transition="in" filter="fade">
                                      <p:cBhvr>
                                        <p:cTn id="12" dur="500">
                                          <p:stCondLst>
                                            <p:cond delay="0"/>
                                          </p:stCondLst>
                                        </p:cTn>
                                        <p:tgtEl>
                                          <p:spTgt spid="2090">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2090">
                                            <p:txEl>
                                              <p:pRg st="1" end="1"/>
                                            </p:txEl>
                                          </p:spTgt>
                                        </p:tgtEl>
                                        <p:attrNameLst>
                                          <p:attrName>style.visibility</p:attrName>
                                        </p:attrNameLst>
                                      </p:cBhvr>
                                      <p:to>
                                        <p:strVal val="visible"/>
                                      </p:to>
                                    </p:set>
                                    <p:animEffect transition="in" filter="fade">
                                      <p:cBhvr>
                                        <p:cTn id="15" dur="500">
                                          <p:stCondLst>
                                            <p:cond delay="0"/>
                                          </p:stCondLst>
                                        </p:cTn>
                                        <p:tgtEl>
                                          <p:spTgt spid="2090">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2090">
                                            <p:txEl>
                                              <p:pRg st="2" end="2"/>
                                            </p:txEl>
                                          </p:spTgt>
                                        </p:tgtEl>
                                        <p:attrNameLst>
                                          <p:attrName>style.visibility</p:attrName>
                                        </p:attrNameLst>
                                      </p:cBhvr>
                                      <p:to>
                                        <p:strVal val="visible"/>
                                      </p:to>
                                    </p:set>
                                    <p:animEffect transition="in" filter="fade">
                                      <p:cBhvr>
                                        <p:cTn id="18" dur="500">
                                          <p:stCondLst>
                                            <p:cond delay="0"/>
                                          </p:stCondLst>
                                        </p:cTn>
                                        <p:tgtEl>
                                          <p:spTgt spid="2090">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2090">
                                            <p:txEl>
                                              <p:pRg st="3" end="3"/>
                                            </p:txEl>
                                          </p:spTgt>
                                        </p:tgtEl>
                                        <p:attrNameLst>
                                          <p:attrName>style.visibility</p:attrName>
                                        </p:attrNameLst>
                                      </p:cBhvr>
                                      <p:to>
                                        <p:strVal val="visible"/>
                                      </p:to>
                                    </p:set>
                                    <p:animEffect transition="in" filter="fade">
                                      <p:cBhvr>
                                        <p:cTn id="21" dur="500">
                                          <p:stCondLst>
                                            <p:cond delay="0"/>
                                          </p:stCondLst>
                                        </p:cTn>
                                        <p:tgtEl>
                                          <p:spTgt spid="2090">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2090">
                                            <p:txEl>
                                              <p:pRg st="4" end="4"/>
                                            </p:txEl>
                                          </p:spTgt>
                                        </p:tgtEl>
                                        <p:attrNameLst>
                                          <p:attrName>style.visibility</p:attrName>
                                        </p:attrNameLst>
                                      </p:cBhvr>
                                      <p:to>
                                        <p:strVal val="visible"/>
                                      </p:to>
                                    </p:set>
                                    <p:animEffect transition="in" filter="fade">
                                      <p:cBhvr>
                                        <p:cTn id="24" dur="500">
                                          <p:stCondLst>
                                            <p:cond delay="0"/>
                                          </p:stCondLst>
                                        </p:cTn>
                                        <p:tgtEl>
                                          <p:spTgt spid="20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 grpId="0"/>
      <p:bldP spid="2090"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2090"/>
                        </p:tgtEl>
                        <p:attrNameLst>
                          <p:attrName>style.visibility</p:attrName>
                        </p:attrNameLst>
                      </p:cBhvr>
                      <p:to>
                        <p:strVal val="visible"/>
                      </p:to>
                    </p:set>
                    <p:animEffect transition="in" filter="fade">
                      <p:cBhvr>
                        <p:cTn dur="500">
                          <p:stCondLst>
                            <p:cond delay="0"/>
                          </p:stCondLst>
                        </p:cTn>
                        <p:tgtEl>
                          <p:spTgt spid="2090"/>
                        </p:tgtEl>
                      </p:cBhvr>
                    </p:animEffect>
                  </p:childTnLst>
                </p:cTn>
              </p:par>
            </p:tnLst>
          </p:tmpl>
        </p:tmplLst>
      </p:bldP>
    </p:bldLst>
  </p:timing>
  <p:txStyles>
    <p:titleStyle>
      <a:lvl1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1" fontAlgn="base" hangingPunct="1">
        <a:spcBef>
          <a:spcPct val="20000"/>
        </a:spcBef>
        <a:spcAft>
          <a:spcPct val="0"/>
        </a:spcAft>
        <a:buClr>
          <a:schemeClr val="hlink"/>
        </a:buClr>
        <a:buFont typeface="Wingdings" panose="05000000000000000000" pitchFamily="2" charset="2"/>
        <a:buBlip>
          <a:blip r:embed="rId16"/>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eaLnBrk="1" fontAlgn="base" hangingPunct="1">
        <a:spcBef>
          <a:spcPct val="20000"/>
        </a:spcBef>
        <a:spcAft>
          <a:spcPct val="0"/>
        </a:spcAft>
        <a:buClr>
          <a:schemeClr val="hlink"/>
        </a:buClr>
        <a:buFont typeface="Wingdings" panose="05000000000000000000" pitchFamily="2" charset="2"/>
        <a:buBlip>
          <a:blip r:embed="rId16"/>
        </a:buBlip>
        <a:defRPr sz="2400">
          <a:solidFill>
            <a:schemeClr val="tx1"/>
          </a:solidFill>
          <a:effectLst>
            <a:outerShdw blurRad="38100" dist="38100" dir="2700000" algn="tl">
              <a:srgbClr val="000000"/>
            </a:outerShdw>
          </a:effectLst>
          <a:latin typeface="+mn-lt"/>
          <a:cs typeface="+mn-cs"/>
        </a:defRPr>
      </a:lvl3pPr>
      <a:lvl4pPr marL="1600200" indent="-228600" algn="r" rtl="1"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eaLnBrk="1" fontAlgn="base" hangingPunct="1">
        <a:spcBef>
          <a:spcPct val="20000"/>
        </a:spcBef>
        <a:spcAft>
          <a:spcPct val="0"/>
        </a:spcAft>
        <a:buClr>
          <a:schemeClr val="hlink"/>
        </a:buClr>
        <a:buFont typeface="Wingdings" panose="05000000000000000000"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r" rtl="1" eaLnBrk="1" fontAlgn="base" hangingPunct="1">
        <a:spcBef>
          <a:spcPct val="20000"/>
        </a:spcBef>
        <a:spcAft>
          <a:spcPct val="0"/>
        </a:spcAft>
        <a:buClr>
          <a:schemeClr val="hlink"/>
        </a:buClr>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5000"/>
            <a:lum/>
          </a:blip>
          <a:srcRect/>
          <a:stretch>
            <a:fillRect t="-6000" b="-6000"/>
          </a:stretch>
        </a:blip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12192000" cy="6858000"/>
            <a:chOff x="0" y="0"/>
            <a:chExt cx="5760" cy="4320"/>
          </a:xfrm>
        </p:grpSpPr>
        <p:sp>
          <p:nvSpPr>
            <p:cNvPr id="2073" name="Freeform 3"/>
            <p:cNvSpPr>
              <a:spLocks/>
            </p:cNvSpPr>
            <p:nvPr/>
          </p:nvSpPr>
          <p:spPr bwMode="hidden">
            <a:xfrm>
              <a:off x="0" y="3072"/>
              <a:ext cx="5760" cy="1248"/>
            </a:xfrm>
            <a:custGeom>
              <a:avLst/>
              <a:gdLst>
                <a:gd name="T0" fmla="*/ 4195 w 6027"/>
                <a:gd name="T1" fmla="*/ 17 h 2296"/>
                <a:gd name="T2" fmla="*/ 0 w 6027"/>
                <a:gd name="T3" fmla="*/ 17 h 2296"/>
                <a:gd name="T4" fmla="*/ 0 w 6027"/>
                <a:gd name="T5" fmla="*/ 0 h 2296"/>
                <a:gd name="T6" fmla="*/ 4195 w 6027"/>
                <a:gd name="T7" fmla="*/ 0 h 2296"/>
                <a:gd name="T8" fmla="*/ 4195 w 6027"/>
                <a:gd name="T9" fmla="*/ 17 h 2296"/>
                <a:gd name="T10" fmla="*/ 4195 w 6027"/>
                <a:gd name="T11" fmla="*/ 17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63492"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sp>
        <p:nvSpPr>
          <p:cNvPr id="2051" name="Freeform 5"/>
          <p:cNvSpPr>
            <a:spLocks/>
          </p:cNvSpPr>
          <p:nvPr/>
        </p:nvSpPr>
        <p:spPr bwMode="hidden">
          <a:xfrm>
            <a:off x="8331200" y="6262688"/>
            <a:ext cx="3860800" cy="609600"/>
          </a:xfrm>
          <a:custGeom>
            <a:avLst/>
            <a:gdLst>
              <a:gd name="T0" fmla="*/ 2147483646 w 5748"/>
              <a:gd name="T1" fmla="*/ 2147483646 h 246"/>
              <a:gd name="T2" fmla="*/ 0 w 5748"/>
              <a:gd name="T3" fmla="*/ 2147483646 h 246"/>
              <a:gd name="T4" fmla="*/ 0 w 5748"/>
              <a:gd name="T5" fmla="*/ 0 h 246"/>
              <a:gd name="T6" fmla="*/ 2147483646 w 5748"/>
              <a:gd name="T7" fmla="*/ 0 h 246"/>
              <a:gd name="T8" fmla="*/ 2147483646 w 5748"/>
              <a:gd name="T9" fmla="*/ 2147483646 h 246"/>
              <a:gd name="T10" fmla="*/ 2147483646 w 5748"/>
              <a:gd name="T11" fmla="*/ 21474836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nvGrpSpPr>
          <p:cNvPr id="2052" name="Group 6"/>
          <p:cNvGrpSpPr>
            <a:grpSpLocks/>
          </p:cNvGrpSpPr>
          <p:nvPr/>
        </p:nvGrpSpPr>
        <p:grpSpPr bwMode="auto">
          <a:xfrm>
            <a:off x="0" y="6019800"/>
            <a:ext cx="10464800" cy="857250"/>
            <a:chOff x="0" y="3792"/>
            <a:chExt cx="4944" cy="540"/>
          </a:xfrm>
        </p:grpSpPr>
        <p:sp>
          <p:nvSpPr>
            <p:cNvPr id="63495" name="Freeform 7"/>
            <p:cNvSpPr>
              <a:spLocks/>
            </p:cNvSpPr>
            <p:nvPr/>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nvGrpSpPr>
            <p:cNvPr id="2066" name="Group 8"/>
            <p:cNvGrpSpPr>
              <a:grpSpLocks/>
            </p:cNvGrpSpPr>
            <p:nvPr/>
          </p:nvGrpSpPr>
          <p:grpSpPr bwMode="auto">
            <a:xfrm>
              <a:off x="2486" y="3792"/>
              <a:ext cx="2458" cy="540"/>
              <a:chOff x="2486" y="3792"/>
              <a:chExt cx="2458" cy="540"/>
            </a:xfrm>
          </p:grpSpPr>
          <p:sp>
            <p:nvSpPr>
              <p:cNvPr id="2068" name="Freeform 9"/>
              <p:cNvSpPr>
                <a:spLocks/>
              </p:cNvSpPr>
              <p:nvPr/>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9" name="Freeform 10"/>
              <p:cNvSpPr>
                <a:spLocks/>
              </p:cNvSpPr>
              <p:nvPr/>
            </p:nvSpPr>
            <p:spPr bwMode="ltGray">
              <a:xfrm>
                <a:off x="2677" y="3792"/>
                <a:ext cx="186" cy="395"/>
              </a:xfrm>
              <a:custGeom>
                <a:avLst/>
                <a:gdLst>
                  <a:gd name="T0" fmla="*/ 36 w 186"/>
                  <a:gd name="T1" fmla="*/ 0 h 353"/>
                  <a:gd name="T2" fmla="*/ 54 w 186"/>
                  <a:gd name="T3" fmla="*/ 44 h 353"/>
                  <a:gd name="T4" fmla="*/ 24 w 186"/>
                  <a:gd name="T5" fmla="*/ 75 h 353"/>
                  <a:gd name="T6" fmla="*/ 18 w 186"/>
                  <a:gd name="T7" fmla="*/ 162 h 353"/>
                  <a:gd name="T8" fmla="*/ 42 w 186"/>
                  <a:gd name="T9" fmla="*/ 281 h 353"/>
                  <a:gd name="T10" fmla="*/ 48 w 186"/>
                  <a:gd name="T11" fmla="*/ 398 h 353"/>
                  <a:gd name="T12" fmla="*/ 0 w 186"/>
                  <a:gd name="T13" fmla="*/ 869 h 353"/>
                  <a:gd name="T14" fmla="*/ 54 w 186"/>
                  <a:gd name="T15" fmla="*/ 575 h 353"/>
                  <a:gd name="T16" fmla="*/ 84 w 186"/>
                  <a:gd name="T17" fmla="*/ 530 h 353"/>
                  <a:gd name="T18" fmla="*/ 126 w 186"/>
                  <a:gd name="T19" fmla="*/ 311 h 353"/>
                  <a:gd name="T20" fmla="*/ 144 w 186"/>
                  <a:gd name="T21" fmla="*/ 294 h 353"/>
                  <a:gd name="T22" fmla="*/ 144 w 186"/>
                  <a:gd name="T23" fmla="*/ 222 h 353"/>
                  <a:gd name="T24" fmla="*/ 186 w 186"/>
                  <a:gd name="T25" fmla="*/ 162 h 353"/>
                  <a:gd name="T26" fmla="*/ 162 w 186"/>
                  <a:gd name="T27" fmla="*/ 14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70" name="Freeform 11"/>
              <p:cNvSpPr>
                <a:spLocks/>
              </p:cNvSpPr>
              <p:nvPr/>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71" name="Freeform 12"/>
              <p:cNvSpPr>
                <a:spLocks/>
              </p:cNvSpPr>
              <p:nvPr/>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15 h 66"/>
                  <a:gd name="T8" fmla="*/ 6 w 155"/>
                  <a:gd name="T9" fmla="*/ 44 h 66"/>
                  <a:gd name="T10" fmla="*/ 0 w 155"/>
                  <a:gd name="T11" fmla="*/ 61 h 66"/>
                  <a:gd name="T12" fmla="*/ 78 w 155"/>
                  <a:gd name="T13" fmla="*/ 148 h 66"/>
                  <a:gd name="T14" fmla="*/ 96 w 155"/>
                  <a:gd name="T15" fmla="*/ 104 h 66"/>
                  <a:gd name="T16" fmla="*/ 155 w 155"/>
                  <a:gd name="T17" fmla="*/ 165 h 66"/>
                  <a:gd name="T18" fmla="*/ 126 w 155"/>
                  <a:gd name="T19" fmla="*/ 61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72" name="Freeform 13"/>
              <p:cNvSpPr>
                <a:spLocks/>
              </p:cNvSpPr>
              <p:nvPr/>
            </p:nvSpPr>
            <p:spPr bwMode="ltGray">
              <a:xfrm>
                <a:off x="2486" y="3859"/>
                <a:ext cx="42" cy="81"/>
              </a:xfrm>
              <a:custGeom>
                <a:avLst/>
                <a:gdLst>
                  <a:gd name="T0" fmla="*/ 6 w 42"/>
                  <a:gd name="T1" fmla="*/ 93 h 72"/>
                  <a:gd name="T2" fmla="*/ 0 w 42"/>
                  <a:gd name="T3" fmla="*/ 47 h 72"/>
                  <a:gd name="T4" fmla="*/ 12 w 42"/>
                  <a:gd name="T5" fmla="*/ 16 h 72"/>
                  <a:gd name="T6" fmla="*/ 0 w 42"/>
                  <a:gd name="T7" fmla="*/ 16 h 72"/>
                  <a:gd name="T8" fmla="*/ 12 w 42"/>
                  <a:gd name="T9" fmla="*/ 16 h 72"/>
                  <a:gd name="T10" fmla="*/ 24 w 42"/>
                  <a:gd name="T11" fmla="*/ 16 h 72"/>
                  <a:gd name="T12" fmla="*/ 36 w 42"/>
                  <a:gd name="T13" fmla="*/ 16 h 72"/>
                  <a:gd name="T14" fmla="*/ 42 w 42"/>
                  <a:gd name="T15" fmla="*/ 0 h 72"/>
                  <a:gd name="T16" fmla="*/ 30 w 42"/>
                  <a:gd name="T17" fmla="*/ 47 h 72"/>
                  <a:gd name="T18" fmla="*/ 42 w 42"/>
                  <a:gd name="T19" fmla="*/ 125 h 72"/>
                  <a:gd name="T20" fmla="*/ 12 w 42"/>
                  <a:gd name="T21" fmla="*/ 183 h 72"/>
                  <a:gd name="T22" fmla="*/ 6 w 42"/>
                  <a:gd name="T23" fmla="*/ 93 h 72"/>
                  <a:gd name="T24" fmla="*/ 6 w 42"/>
                  <a:gd name="T25" fmla="*/ 93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sp>
          <p:nvSpPr>
            <p:cNvPr id="63502" name="Freeform 14"/>
            <p:cNvSpPr>
              <a:spLocks/>
            </p:cNvSpPr>
            <p:nvPr/>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eaLnBrk="1" hangingPunct="1">
                <a:defRPr/>
              </a:pPr>
              <a:endParaRPr lang="he-IL" sz="1800"/>
            </a:p>
          </p:txBody>
        </p:sp>
      </p:grpSp>
      <p:grpSp>
        <p:nvGrpSpPr>
          <p:cNvPr id="2053" name="Group 15"/>
          <p:cNvGrpSpPr>
            <a:grpSpLocks/>
          </p:cNvGrpSpPr>
          <p:nvPr/>
        </p:nvGrpSpPr>
        <p:grpSpPr bwMode="auto">
          <a:xfrm>
            <a:off x="836085" y="6021388"/>
            <a:ext cx="7579783" cy="849312"/>
            <a:chOff x="395" y="3793"/>
            <a:chExt cx="3581" cy="535"/>
          </a:xfrm>
        </p:grpSpPr>
        <p:sp>
          <p:nvSpPr>
            <p:cNvPr id="2059" name="Freeform 16"/>
            <p:cNvSpPr>
              <a:spLocks/>
            </p:cNvSpPr>
            <p:nvPr/>
          </p:nvSpPr>
          <p:spPr bwMode="auto">
            <a:xfrm>
              <a:off x="1196" y="3793"/>
              <a:ext cx="365" cy="291"/>
            </a:xfrm>
            <a:custGeom>
              <a:avLst/>
              <a:gdLst>
                <a:gd name="T0" fmla="*/ 24 w 365"/>
                <a:gd name="T1" fmla="*/ 24 h 287"/>
                <a:gd name="T2" fmla="*/ 0 w 365"/>
                <a:gd name="T3" fmla="*/ 68 h 287"/>
                <a:gd name="T4" fmla="*/ 66 w 365"/>
                <a:gd name="T5" fmla="*/ 124 h 287"/>
                <a:gd name="T6" fmla="*/ 143 w 365"/>
                <a:gd name="T7" fmla="*/ 204 h 287"/>
                <a:gd name="T8" fmla="*/ 191 w 365"/>
                <a:gd name="T9" fmla="*/ 186 h 287"/>
                <a:gd name="T10" fmla="*/ 341 w 365"/>
                <a:gd name="T11" fmla="*/ 319 h 287"/>
                <a:gd name="T12" fmla="*/ 305 w 365"/>
                <a:gd name="T13" fmla="*/ 195 h 287"/>
                <a:gd name="T14" fmla="*/ 365 w 365"/>
                <a:gd name="T15" fmla="*/ 148 h 287"/>
                <a:gd name="T16" fmla="*/ 359 w 365"/>
                <a:gd name="T17" fmla="*/ 142 h 287"/>
                <a:gd name="T18" fmla="*/ 335 w 365"/>
                <a:gd name="T19" fmla="*/ 130 h 287"/>
                <a:gd name="T20" fmla="*/ 299 w 365"/>
                <a:gd name="T21" fmla="*/ 98 h 287"/>
                <a:gd name="T22" fmla="*/ 257 w 365"/>
                <a:gd name="T23" fmla="*/ 80 h 287"/>
                <a:gd name="T24" fmla="*/ 215 w 365"/>
                <a:gd name="T25" fmla="*/ 62 h 287"/>
                <a:gd name="T26" fmla="*/ 173 w 365"/>
                <a:gd name="T27" fmla="*/ 44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0"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1"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8 h 60"/>
                <a:gd name="T16" fmla="*/ 65 w 71"/>
                <a:gd name="T17" fmla="*/ 50 h 60"/>
                <a:gd name="T18" fmla="*/ 71 w 71"/>
                <a:gd name="T19" fmla="*/ 62 h 60"/>
                <a:gd name="T20" fmla="*/ 71 w 71"/>
                <a:gd name="T21" fmla="*/ 68 h 60"/>
                <a:gd name="T22" fmla="*/ 59 w 71"/>
                <a:gd name="T23" fmla="*/ 62 h 60"/>
                <a:gd name="T24" fmla="*/ 47 w 71"/>
                <a:gd name="T25" fmla="*/ 50 h 60"/>
                <a:gd name="T26" fmla="*/ 23 w 71"/>
                <a:gd name="T27" fmla="*/ 38 h 60"/>
                <a:gd name="T28" fmla="*/ 23 w 71"/>
                <a:gd name="T29" fmla="*/ 44 h 60"/>
                <a:gd name="T30" fmla="*/ 18 w 71"/>
                <a:gd name="T31" fmla="*/ 50 h 60"/>
                <a:gd name="T32" fmla="*/ 12 w 71"/>
                <a:gd name="T33" fmla="*/ 56 h 60"/>
                <a:gd name="T34" fmla="*/ 6 w 71"/>
                <a:gd name="T35" fmla="*/ 56 h 60"/>
                <a:gd name="T36" fmla="*/ 6 w 71"/>
                <a:gd name="T37" fmla="*/ 56 h 60"/>
                <a:gd name="T38" fmla="*/ 6 w 71"/>
                <a:gd name="T39" fmla="*/ 44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2"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62 h 162"/>
                <a:gd name="T10" fmla="*/ 96 w 161"/>
                <a:gd name="T11" fmla="*/ 68 h 162"/>
                <a:gd name="T12" fmla="*/ 102 w 161"/>
                <a:gd name="T13" fmla="*/ 80 h 162"/>
                <a:gd name="T14" fmla="*/ 108 w 161"/>
                <a:gd name="T15" fmla="*/ 92 h 162"/>
                <a:gd name="T16" fmla="*/ 120 w 161"/>
                <a:gd name="T17" fmla="*/ 104 h 162"/>
                <a:gd name="T18" fmla="*/ 143 w 161"/>
                <a:gd name="T19" fmla="*/ 122 h 162"/>
                <a:gd name="T20" fmla="*/ 155 w 161"/>
                <a:gd name="T21" fmla="*/ 154 h 162"/>
                <a:gd name="T22" fmla="*/ 161 w 161"/>
                <a:gd name="T23" fmla="*/ 172 h 162"/>
                <a:gd name="T24" fmla="*/ 161 w 161"/>
                <a:gd name="T25" fmla="*/ 178 h 162"/>
                <a:gd name="T26" fmla="*/ 96 w 161"/>
                <a:gd name="T27" fmla="*/ 110 h 162"/>
                <a:gd name="T28" fmla="*/ 30 w 161"/>
                <a:gd name="T29" fmla="*/ 62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3" name="Freeform 20"/>
            <p:cNvSpPr>
              <a:spLocks/>
            </p:cNvSpPr>
            <p:nvPr/>
          </p:nvSpPr>
          <p:spPr bwMode="auto">
            <a:xfrm>
              <a:off x="706" y="3854"/>
              <a:ext cx="59" cy="61"/>
            </a:xfrm>
            <a:custGeom>
              <a:avLst/>
              <a:gdLst>
                <a:gd name="T0" fmla="*/ 59 w 59"/>
                <a:gd name="T1" fmla="*/ 6 h 60"/>
                <a:gd name="T2" fmla="*/ 41 w 59"/>
                <a:gd name="T3" fmla="*/ 38 h 60"/>
                <a:gd name="T4" fmla="*/ 41 w 59"/>
                <a:gd name="T5" fmla="*/ 44 h 60"/>
                <a:gd name="T6" fmla="*/ 47 w 59"/>
                <a:gd name="T7" fmla="*/ 50 h 60"/>
                <a:gd name="T8" fmla="*/ 53 w 59"/>
                <a:gd name="T9" fmla="*/ 62 h 60"/>
                <a:gd name="T10" fmla="*/ 53 w 59"/>
                <a:gd name="T11" fmla="*/ 68 h 60"/>
                <a:gd name="T12" fmla="*/ 47 w 59"/>
                <a:gd name="T13" fmla="*/ 62 h 60"/>
                <a:gd name="T14" fmla="*/ 35 w 59"/>
                <a:gd name="T15" fmla="*/ 56 h 60"/>
                <a:gd name="T16" fmla="*/ 23 w 59"/>
                <a:gd name="T17" fmla="*/ 44 h 60"/>
                <a:gd name="T18" fmla="*/ 17 w 59"/>
                <a:gd name="T19" fmla="*/ 38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sp>
          <p:nvSpPr>
            <p:cNvPr id="2064" name="Freeform 21"/>
            <p:cNvSpPr>
              <a:spLocks/>
            </p:cNvSpPr>
            <p:nvPr/>
          </p:nvSpPr>
          <p:spPr bwMode="auto">
            <a:xfrm>
              <a:off x="395" y="3811"/>
              <a:ext cx="245" cy="207"/>
            </a:xfrm>
            <a:custGeom>
              <a:avLst/>
              <a:gdLst>
                <a:gd name="T0" fmla="*/ 233 w 245"/>
                <a:gd name="T1" fmla="*/ 44 h 204"/>
                <a:gd name="T2" fmla="*/ 245 w 245"/>
                <a:gd name="T3" fmla="*/ 50 h 204"/>
                <a:gd name="T4" fmla="*/ 209 w 245"/>
                <a:gd name="T5" fmla="*/ 92 h 204"/>
                <a:gd name="T6" fmla="*/ 143 w 245"/>
                <a:gd name="T7" fmla="*/ 148 h 204"/>
                <a:gd name="T8" fmla="*/ 167 w 245"/>
                <a:gd name="T9" fmla="*/ 173 h 204"/>
                <a:gd name="T10" fmla="*/ 179 w 245"/>
                <a:gd name="T11" fmla="*/ 228 h 204"/>
                <a:gd name="T12" fmla="*/ 77 w 245"/>
                <a:gd name="T13" fmla="*/ 148 h 204"/>
                <a:gd name="T14" fmla="*/ 47 w 245"/>
                <a:gd name="T15" fmla="*/ 92 h 204"/>
                <a:gd name="T16" fmla="*/ 89 w 245"/>
                <a:gd name="T17" fmla="*/ 74 h 204"/>
                <a:gd name="T18" fmla="*/ 59 w 245"/>
                <a:gd name="T19" fmla="*/ 44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44 h 204"/>
                <a:gd name="T50" fmla="*/ 233 w 245"/>
                <a:gd name="T51" fmla="*/ 44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he-IL" sz="1800"/>
            </a:p>
          </p:txBody>
        </p:sp>
      </p:grpSp>
      <p:sp>
        <p:nvSpPr>
          <p:cNvPr id="63510" name="Rectangle 22"/>
          <p:cNvSpPr>
            <a:spLocks noGrp="1" noChangeArrowheads="1"/>
          </p:cNvSpPr>
          <p:nvPr>
            <p:ph type="title"/>
          </p:nvPr>
        </p:nvSpPr>
        <p:spPr bwMode="auto">
          <a:xfrm>
            <a:off x="609600" y="2286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2055" name="Rectangle 23"/>
          <p:cNvSpPr>
            <a:spLocks noGrp="1" noChangeArrowheads="1"/>
          </p:cNvSpPr>
          <p:nvPr>
            <p:ph type="body" idx="1"/>
          </p:nvPr>
        </p:nvSpPr>
        <p:spPr bwMode="auto">
          <a:xfrm>
            <a:off x="609600" y="1600200"/>
            <a:ext cx="10972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63512" name="Rectangle 24"/>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1" hangingPunct="1">
              <a:defRPr sz="1200">
                <a:effectLst>
                  <a:outerShdw blurRad="38100" dist="38100" dir="2700000" algn="tl">
                    <a:srgbClr val="000000"/>
                  </a:outerShdw>
                </a:effectLst>
              </a:defRPr>
            </a:lvl1pPr>
          </a:lstStyle>
          <a:p>
            <a:pPr>
              <a:defRPr/>
            </a:pPr>
            <a:endParaRPr lang="en-US"/>
          </a:p>
        </p:txBody>
      </p:sp>
      <p:sp>
        <p:nvSpPr>
          <p:cNvPr id="63513" name="Rectangle 2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eaLnBrk="1" hangingPunct="1">
              <a:defRPr sz="1200">
                <a:effectLst>
                  <a:outerShdw blurRad="38100" dist="38100" dir="2700000" algn="tl">
                    <a:srgbClr val="000000"/>
                  </a:outerShdw>
                </a:effectLst>
              </a:defRPr>
            </a:lvl1pPr>
          </a:lstStyle>
          <a:p>
            <a:pPr>
              <a:defRPr/>
            </a:pPr>
            <a:endParaRPr lang="en-US"/>
          </a:p>
        </p:txBody>
      </p:sp>
      <p:sp>
        <p:nvSpPr>
          <p:cNvPr id="63514" name="Rectangle 26"/>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rtl="0" eaLnBrk="1" hangingPunct="1">
              <a:defRPr sz="1200">
                <a:effectLst>
                  <a:outerShdw blurRad="38100" dist="38100" dir="2700000" algn="tl">
                    <a:srgbClr val="000000"/>
                  </a:outerShdw>
                </a:effectLst>
              </a:defRPr>
            </a:lvl1pPr>
          </a:lstStyle>
          <a:p>
            <a:pPr>
              <a:defRPr/>
            </a:pPr>
            <a:fld id="{2AC4A5E9-FEBA-427A-A8DC-18FE13E9CD2F}" type="slidenum">
              <a:rPr lang="he-IL" altLang="he-IL"/>
              <a:pPr>
                <a:defRPr/>
              </a:pPr>
              <a:t>‹#›</a:t>
            </a:fld>
            <a:endParaRPr lang="en-US" altLang="he-IL"/>
          </a:p>
        </p:txBody>
      </p:sp>
    </p:spTree>
    <p:extLst>
      <p:ext uri="{BB962C8B-B14F-4D97-AF65-F5344CB8AC3E}">
        <p14:creationId xmlns:p14="http://schemas.microsoft.com/office/powerpoint/2010/main" val="840827436"/>
      </p:ext>
    </p:extLst>
  </p:cSld>
  <p:clrMap bg1="dk2" tx1="lt1" bg2="dk1" tx2="lt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spd="med">
    <p:fade/>
  </p:transition>
  <p:timing>
    <p:tnLst>
      <p:par>
        <p:cTn id="1" dur="indefinite" restart="never" nodeType="tmRoot"/>
      </p:par>
    </p:tnLst>
  </p:timing>
  <p:txStyles>
    <p:titleStyle>
      <a:lvl1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cs typeface="+mn-cs"/>
        </a:defRPr>
      </a:lvl2pPr>
      <a:lvl3pPr marL="1143000" indent="-228600" algn="r" rtl="1" eaLnBrk="1" fontAlgn="base" hangingPunct="1">
        <a:spcBef>
          <a:spcPct val="20000"/>
        </a:spcBef>
        <a:spcAft>
          <a:spcPct val="0"/>
        </a:spcAft>
        <a:buClr>
          <a:schemeClr val="tx2"/>
        </a:buClr>
        <a:buChar char="•"/>
        <a:defRPr sz="2400">
          <a:solidFill>
            <a:schemeClr val="tx1"/>
          </a:solidFill>
          <a:latin typeface="+mn-lt"/>
          <a:cs typeface="+mn-cs"/>
        </a:defRPr>
      </a:lvl3pPr>
      <a:lvl4pPr marL="1600200" indent="-228600" algn="r" rtl="1" eaLnBrk="1" fontAlgn="base" hangingPunct="1">
        <a:spcBef>
          <a:spcPct val="20000"/>
        </a:spcBef>
        <a:spcAft>
          <a:spcPct val="0"/>
        </a:spcAft>
        <a:buChar char="–"/>
        <a:defRPr sz="2000">
          <a:solidFill>
            <a:schemeClr val="tx1"/>
          </a:solidFill>
          <a:latin typeface="+mn-lt"/>
          <a:cs typeface="+mn-cs"/>
        </a:defRPr>
      </a:lvl4pPr>
      <a:lvl5pPr marL="2057400" indent="-228600" algn="r" rtl="1" eaLnBrk="1" fontAlgn="base" hangingPunct="1">
        <a:spcBef>
          <a:spcPct val="20000"/>
        </a:spcBef>
        <a:spcAft>
          <a:spcPct val="0"/>
        </a:spcAft>
        <a:buClr>
          <a:schemeClr val="tx2"/>
        </a:buClr>
        <a:buChar char="•"/>
        <a:defRPr sz="2000">
          <a:solidFill>
            <a:schemeClr val="tx1"/>
          </a:solidFill>
          <a:latin typeface="+mn-lt"/>
          <a:cs typeface="+mn-cs"/>
        </a:defRPr>
      </a:lvl5pPr>
      <a:lvl6pPr marL="2514600" indent="-228600" algn="r" rtl="1" eaLnBrk="1" fontAlgn="base" hangingPunct="1">
        <a:spcBef>
          <a:spcPct val="20000"/>
        </a:spcBef>
        <a:spcAft>
          <a:spcPct val="0"/>
        </a:spcAft>
        <a:buClr>
          <a:schemeClr val="tx2"/>
        </a:buClr>
        <a:buChar char="•"/>
        <a:defRPr sz="2000">
          <a:solidFill>
            <a:schemeClr val="tx1"/>
          </a:solidFill>
          <a:latin typeface="+mn-lt"/>
          <a:cs typeface="+mn-cs"/>
        </a:defRPr>
      </a:lvl6pPr>
      <a:lvl7pPr marL="2971800" indent="-228600" algn="r" rtl="1" eaLnBrk="1" fontAlgn="base" hangingPunct="1">
        <a:spcBef>
          <a:spcPct val="20000"/>
        </a:spcBef>
        <a:spcAft>
          <a:spcPct val="0"/>
        </a:spcAft>
        <a:buClr>
          <a:schemeClr val="tx2"/>
        </a:buClr>
        <a:buChar char="•"/>
        <a:defRPr sz="2000">
          <a:solidFill>
            <a:schemeClr val="tx1"/>
          </a:solidFill>
          <a:latin typeface="+mn-lt"/>
          <a:cs typeface="+mn-cs"/>
        </a:defRPr>
      </a:lvl7pPr>
      <a:lvl8pPr marL="3429000" indent="-228600" algn="r" rtl="1" eaLnBrk="1" fontAlgn="base" hangingPunct="1">
        <a:spcBef>
          <a:spcPct val="20000"/>
        </a:spcBef>
        <a:spcAft>
          <a:spcPct val="0"/>
        </a:spcAft>
        <a:buClr>
          <a:schemeClr val="tx2"/>
        </a:buClr>
        <a:buChar char="•"/>
        <a:defRPr sz="2000">
          <a:solidFill>
            <a:schemeClr val="tx1"/>
          </a:solidFill>
          <a:latin typeface="+mn-lt"/>
          <a:cs typeface="+mn-cs"/>
        </a:defRPr>
      </a:lvl8pPr>
      <a:lvl9pPr marL="3886200" indent="-228600" algn="r" rtl="1" eaLnBrk="1" fontAlgn="base" hangingPunct="1">
        <a:spcBef>
          <a:spcPct val="20000"/>
        </a:spcBef>
        <a:spcAft>
          <a:spcPct val="0"/>
        </a:spcAft>
        <a:buClr>
          <a:schemeClr val="tx2"/>
        </a:buClr>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alphaModFix amt="65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pPr fontAlgn="base">
              <a:spcBef>
                <a:spcPct val="0"/>
              </a:spcBef>
              <a:spcAft>
                <a:spcPct val="0"/>
              </a:spcAft>
              <a:defRPr/>
            </a:pPr>
            <a:endParaRPr lang="en-US">
              <a:solidFill>
                <a:srgbClr val="FFFFFF"/>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pPr fontAlgn="base">
              <a:spcBef>
                <a:spcPct val="0"/>
              </a:spcBef>
              <a:spcAft>
                <a:spcPct val="0"/>
              </a:spcAft>
              <a:defRPr/>
            </a:pPr>
            <a:endParaRPr lang="en-US">
              <a:solidFill>
                <a:srgbClr val="FFFFFF"/>
              </a:solidFill>
            </a:endParaRP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pPr fontAlgn="base">
              <a:spcBef>
                <a:spcPct val="0"/>
              </a:spcBef>
              <a:spcAft>
                <a:spcPct val="0"/>
              </a:spcAft>
              <a:defRPr/>
            </a:pPr>
            <a:fld id="{B341BA18-C642-4C62-9917-4F4EE78FDD4E}" type="slidenum">
              <a:rPr lang="he-IL" altLang="he-IL" smtClean="0">
                <a:solidFill>
                  <a:srgbClr val="FFFFFF"/>
                </a:solidFill>
              </a:rPr>
              <a:pPr fontAlgn="base">
                <a:spcBef>
                  <a:spcPct val="0"/>
                </a:spcBef>
                <a:spcAft>
                  <a:spcPct val="0"/>
                </a:spcAft>
                <a:defRPr/>
              </a:pPr>
              <a:t>‹#›</a:t>
            </a:fld>
            <a:endParaRPr lang="en-US" altLang="he-IL">
              <a:solidFill>
                <a:srgbClr val="FFFFFF"/>
              </a:solidFill>
            </a:endParaRPr>
          </a:p>
        </p:txBody>
      </p:sp>
    </p:spTree>
    <p:extLst>
      <p:ext uri="{BB962C8B-B14F-4D97-AF65-F5344CB8AC3E}">
        <p14:creationId xmlns:p14="http://schemas.microsoft.com/office/powerpoint/2010/main" val="579518976"/>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spd="med">
    <p:fade/>
  </p:transition>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5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208214" y="1974561"/>
            <a:ext cx="7773987" cy="1470025"/>
          </a:xfrm>
        </p:spPr>
        <p:txBody>
          <a:bodyPr>
            <a:noAutofit/>
          </a:bodyPr>
          <a:lstStyle/>
          <a:p>
            <a:pPr eaLnBrk="1" hangingPunct="1">
              <a:defRPr/>
            </a:pPr>
            <a:r>
              <a:rPr lang="he-IL" sz="7200" b="1" dirty="0" smtClean="0">
                <a:solidFill>
                  <a:schemeClr val="accent1">
                    <a:lumMod val="50000"/>
                  </a:schemeClr>
                </a:solidFill>
                <a:effectLst>
                  <a:outerShdw blurRad="38100" dist="38100" dir="2700000" algn="tl">
                    <a:srgbClr val="000000">
                      <a:alpha val="43137"/>
                    </a:srgbClr>
                  </a:outerShdw>
                </a:effectLst>
              </a:rPr>
              <a:t>הקמת העסק העצמאי</a:t>
            </a:r>
            <a:br>
              <a:rPr lang="he-IL" sz="7200" b="1" dirty="0" smtClean="0">
                <a:solidFill>
                  <a:schemeClr val="accent1">
                    <a:lumMod val="50000"/>
                  </a:schemeClr>
                </a:solidFill>
                <a:effectLst>
                  <a:outerShdw blurRad="38100" dist="38100" dir="2700000" algn="tl">
                    <a:srgbClr val="000000">
                      <a:alpha val="43137"/>
                    </a:srgbClr>
                  </a:outerShdw>
                </a:effectLst>
              </a:rPr>
            </a:br>
            <a:endParaRPr lang="en-US" sz="7200" b="1" dirty="0">
              <a:solidFill>
                <a:schemeClr val="accent1">
                  <a:lumMod val="50000"/>
                </a:schemeClr>
              </a:solidFill>
              <a:effectLst>
                <a:outerShdw blurRad="38100" dist="38100" dir="2700000" algn="tl">
                  <a:srgbClr val="000000">
                    <a:alpha val="43137"/>
                  </a:srgbClr>
                </a:outerShdw>
              </a:effectLst>
            </a:endParaRPr>
          </a:p>
        </p:txBody>
      </p:sp>
      <p:sp>
        <p:nvSpPr>
          <p:cNvPr id="4099" name="Rectangle 3"/>
          <p:cNvSpPr>
            <a:spLocks noGrp="1" noChangeArrowheads="1"/>
          </p:cNvSpPr>
          <p:nvPr>
            <p:ph type="subTitle" idx="1"/>
          </p:nvPr>
        </p:nvSpPr>
        <p:spPr>
          <a:xfrm>
            <a:off x="2135188" y="3429000"/>
            <a:ext cx="7848600" cy="2520950"/>
          </a:xfrm>
        </p:spPr>
        <p:txBody>
          <a:bodyPr/>
          <a:lstStyle/>
          <a:p>
            <a:pPr eaLnBrk="1" hangingPunct="1">
              <a:defRPr/>
            </a:pPr>
            <a:r>
              <a:rPr lang="he-IL" sz="4000" b="1" smtClean="0"/>
              <a:t>ריקי כוכב – חשבונאית ויועצת מס</a:t>
            </a:r>
          </a:p>
          <a:p>
            <a:pPr eaLnBrk="1" hangingPunct="1">
              <a:defRPr/>
            </a:pPr>
            <a:r>
              <a:rPr lang="he-IL" b="1" smtClean="0"/>
              <a:t>  </a:t>
            </a:r>
          </a:p>
          <a:p>
            <a:pPr eaLnBrk="1" hangingPunct="1">
              <a:defRPr/>
            </a:pPr>
            <a:r>
              <a:rPr lang="he-IL" b="1" smtClean="0"/>
              <a:t>יוני 2016</a:t>
            </a:r>
          </a:p>
          <a:p>
            <a:pPr eaLnBrk="1" hangingPunct="1">
              <a:defRPr/>
            </a:pPr>
            <a:endParaRPr lang="en-US" dirty="0" smtClean="0"/>
          </a:p>
        </p:txBody>
      </p:sp>
    </p:spTree>
    <p:extLst>
      <p:ext uri="{BB962C8B-B14F-4D97-AF65-F5344CB8AC3E}">
        <p14:creationId xmlns:p14="http://schemas.microsoft.com/office/powerpoint/2010/main" val="251092793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1000"/>
                                        <p:tgtEl>
                                          <p:spTgt spid="4098"/>
                                        </p:tgtEl>
                                      </p:cBhvr>
                                    </p:animEffect>
                                  </p:childTnLst>
                                </p:cTn>
                              </p:par>
                            </p:childTnLst>
                          </p:cTn>
                        </p:par>
                        <p:par>
                          <p:cTn id="8" fill="hold" nodeType="afterGroup">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animEffect transition="in" filter="wipe(down)">
                                      <p:cBhvr>
                                        <p:cTn id="11" dur="500"/>
                                        <p:tgtEl>
                                          <p:spTgt spid="4099">
                                            <p:txEl>
                                              <p:pRg st="0" end="0"/>
                                            </p:txEl>
                                          </p:spTgt>
                                        </p:tgtEl>
                                      </p:cBhvr>
                                    </p:animEffect>
                                  </p:childTnLst>
                                </p:cTn>
                              </p:par>
                            </p:childTnLst>
                          </p:cTn>
                        </p:par>
                        <p:par>
                          <p:cTn id="12" fill="hold" nodeType="afterGroup">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animEffect transition="in" filter="wipe(down)">
                                      <p:cBhvr>
                                        <p:cTn id="15" dur="500"/>
                                        <p:tgtEl>
                                          <p:spTgt spid="4099">
                                            <p:txEl>
                                              <p:pRg st="1" end="1"/>
                                            </p:txEl>
                                          </p:spTgt>
                                        </p:tgtEl>
                                      </p:cBhvr>
                                    </p:animEffect>
                                  </p:childTnLst>
                                </p:cTn>
                              </p:par>
                            </p:childTnLst>
                          </p:cTn>
                        </p:par>
                        <p:par>
                          <p:cTn id="16" fill="hold" nodeType="afterGroup">
                            <p:stCondLst>
                              <p:cond delay="2000"/>
                            </p:stCondLst>
                            <p:childTnLst>
                              <p:par>
                                <p:cTn id="17" presetID="22" presetClass="entr" presetSubtype="4" fill="hold" grpId="0" nodeType="after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Effect transition="in" filter="wipe(down)">
                                      <p:cBhvr>
                                        <p:cTn id="19"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ctr" eaLnBrk="1" hangingPunct="1">
              <a:defRPr/>
            </a:pPr>
            <a:r>
              <a:rPr lang="he-IL" dirty="0" smtClean="0"/>
              <a:t>עוסק מורשה !</a:t>
            </a:r>
            <a:endParaRPr lang="en-US" dirty="0" smtClean="0"/>
          </a:p>
        </p:txBody>
      </p:sp>
      <p:sp>
        <p:nvSpPr>
          <p:cNvPr id="14339" name="Rectangle 3"/>
          <p:cNvSpPr>
            <a:spLocks noGrp="1" noChangeArrowheads="1"/>
          </p:cNvSpPr>
          <p:nvPr>
            <p:ph idx="1"/>
          </p:nvPr>
        </p:nvSpPr>
        <p:spPr/>
        <p:txBody>
          <a:bodyPr/>
          <a:lstStyle/>
          <a:p>
            <a:pPr eaLnBrk="1" hangingPunct="1">
              <a:lnSpc>
                <a:spcPct val="90000"/>
              </a:lnSpc>
            </a:pPr>
            <a:r>
              <a:rPr lang="he-IL" altLang="he-IL" sz="2400"/>
              <a:t>עוסק מורשה - כאשר מחזור העסקאות הצפוי לשנה גבוה </a:t>
            </a:r>
          </a:p>
          <a:p>
            <a:pPr eaLnBrk="1" hangingPunct="1">
              <a:lnSpc>
                <a:spcPct val="90000"/>
              </a:lnSpc>
              <a:buFontTx/>
              <a:buNone/>
            </a:pPr>
            <a:r>
              <a:rPr lang="he-IL" altLang="he-IL" sz="2400"/>
              <a:t>	מ 100,000 ₪. (בעלי מקצועות מסוימים מחויבים לפתוח תיק עוסק מורשה – יש לוודא בפקודת מע"מ).</a:t>
            </a:r>
          </a:p>
          <a:p>
            <a:pPr eaLnBrk="1" hangingPunct="1">
              <a:lnSpc>
                <a:spcPct val="90000"/>
              </a:lnSpc>
            </a:pPr>
            <a:r>
              <a:rPr lang="he-IL" altLang="he-IL" sz="2400"/>
              <a:t>עדיפות להירשם כעוסק מורשה כאשר העבודה מתנהלת מול גופים עסקיים. גביית מע"מ עסקאות וקיזוז מע"מ תשומות. </a:t>
            </a:r>
          </a:p>
          <a:p>
            <a:pPr eaLnBrk="1" hangingPunct="1">
              <a:lnSpc>
                <a:spcPct val="90000"/>
              </a:lnSpc>
            </a:pPr>
            <a:r>
              <a:rPr lang="he-IL" altLang="he-IL" sz="2400"/>
              <a:t>עבודה מול גופים ממשלתיים.</a:t>
            </a:r>
          </a:p>
          <a:p>
            <a:pPr eaLnBrk="1" hangingPunct="1">
              <a:lnSpc>
                <a:spcPct val="90000"/>
              </a:lnSpc>
            </a:pPr>
            <a:r>
              <a:rPr lang="he-IL" altLang="he-IL" sz="2400"/>
              <a:t>כאשר העסק רוכש מלאים, השקעה ראשונית גבוהה לרכישת ציוד או מכונות.</a:t>
            </a:r>
          </a:p>
          <a:p>
            <a:pPr eaLnBrk="1" hangingPunct="1">
              <a:lnSpc>
                <a:spcPct val="90000"/>
              </a:lnSpc>
            </a:pPr>
            <a:r>
              <a:rPr lang="he-IL" altLang="he-IL" sz="2400"/>
              <a:t>הבחירה הנה פרטנית תוך התייעצות עם איש מקצוע מוסמך.</a:t>
            </a:r>
            <a:endParaRPr lang="en-US" altLang="he-IL" sz="2400"/>
          </a:p>
        </p:txBody>
      </p:sp>
    </p:spTree>
    <p:extLst>
      <p:ext uri="{BB962C8B-B14F-4D97-AF65-F5344CB8AC3E}">
        <p14:creationId xmlns:p14="http://schemas.microsoft.com/office/powerpoint/2010/main" val="2686196062"/>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defRPr/>
            </a:pPr>
            <a:r>
              <a:rPr lang="he-IL" dirty="0" smtClean="0"/>
              <a:t>עוסק פטור !</a:t>
            </a:r>
            <a:endParaRPr lang="en-US" dirty="0" smtClean="0"/>
          </a:p>
        </p:txBody>
      </p:sp>
      <p:sp>
        <p:nvSpPr>
          <p:cNvPr id="15363" name="Rectangle 3"/>
          <p:cNvSpPr>
            <a:spLocks noGrp="1" noChangeArrowheads="1"/>
          </p:cNvSpPr>
          <p:nvPr>
            <p:ph idx="1"/>
          </p:nvPr>
        </p:nvSpPr>
        <p:spPr>
          <a:xfrm>
            <a:off x="1981200" y="1557338"/>
            <a:ext cx="8229600" cy="4538662"/>
          </a:xfrm>
        </p:spPr>
        <p:txBody>
          <a:bodyPr/>
          <a:lstStyle/>
          <a:p>
            <a:pPr marL="609600" indent="-609600" eaLnBrk="1" hangingPunct="1">
              <a:buNone/>
            </a:pPr>
            <a:r>
              <a:rPr lang="he-IL" altLang="he-IL" b="1" u="sng" smtClean="0"/>
              <a:t>למה כדאי?</a:t>
            </a:r>
          </a:p>
          <a:p>
            <a:pPr marL="609600" indent="-609600" eaLnBrk="1" hangingPunct="1">
              <a:buFontTx/>
              <a:buAutoNum type="arabicPeriod"/>
            </a:pPr>
            <a:r>
              <a:rPr lang="he-IL" altLang="he-IL" smtClean="0"/>
              <a:t>מסכום העסקה לא מקוזז מע"מ העסקאות וכל הסכום שנתקבל נשאר בכיסו של הנישום   (17% מע"מ).</a:t>
            </a:r>
          </a:p>
          <a:p>
            <a:pPr marL="609600" indent="-609600" eaLnBrk="1" hangingPunct="1">
              <a:buFontTx/>
              <a:buAutoNum type="arabicPeriod"/>
            </a:pPr>
            <a:r>
              <a:rPr lang="he-IL" altLang="he-IL" smtClean="0"/>
              <a:t>אין חובת דיווח למע"מ מלבד פעם בשנה.</a:t>
            </a:r>
          </a:p>
          <a:p>
            <a:pPr marL="609600" indent="-609600" eaLnBrk="1" hangingPunct="1">
              <a:buFontTx/>
              <a:buAutoNum type="arabicPeriod"/>
            </a:pPr>
            <a:r>
              <a:rPr lang="he-IL" altLang="he-IL" smtClean="0"/>
              <a:t>כשאין ניסיון עבר בתחום.</a:t>
            </a:r>
          </a:p>
          <a:p>
            <a:pPr marL="609600" indent="-609600" eaLnBrk="1" hangingPunct="1">
              <a:buFontTx/>
              <a:buAutoNum type="arabicPeriod"/>
            </a:pPr>
            <a:r>
              <a:rPr lang="he-IL" altLang="he-IL" smtClean="0"/>
              <a:t>עלות נמוכה יותר של הנהלת החשבונות.</a:t>
            </a:r>
            <a:endParaRPr lang="en-US" altLang="he-IL" smtClean="0"/>
          </a:p>
          <a:p>
            <a:pPr marL="609600" indent="-609600" eaLnBrk="1" hangingPunct="1"/>
            <a:endParaRPr lang="en-US" altLang="he-IL" smtClean="0"/>
          </a:p>
        </p:txBody>
      </p:sp>
    </p:spTree>
    <p:extLst>
      <p:ext uri="{BB962C8B-B14F-4D97-AF65-F5344CB8AC3E}">
        <p14:creationId xmlns:p14="http://schemas.microsoft.com/office/powerpoint/2010/main" val="2569274909"/>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defRPr/>
            </a:pPr>
            <a:r>
              <a:rPr lang="he-IL" dirty="0" smtClean="0"/>
              <a:t>תקנת מע"מ</a:t>
            </a:r>
            <a:endParaRPr lang="he-IL" dirty="0"/>
          </a:p>
        </p:txBody>
      </p:sp>
      <p:sp>
        <p:nvSpPr>
          <p:cNvPr id="16387" name="מציין מיקום תוכן 2"/>
          <p:cNvSpPr>
            <a:spLocks noGrp="1"/>
          </p:cNvSpPr>
          <p:nvPr>
            <p:ph idx="1"/>
          </p:nvPr>
        </p:nvSpPr>
        <p:spPr>
          <a:xfrm>
            <a:off x="1981200" y="1412876"/>
            <a:ext cx="8229600" cy="4824413"/>
          </a:xfrm>
        </p:spPr>
        <p:txBody>
          <a:bodyPr>
            <a:normAutofit lnSpcReduction="10000"/>
          </a:bodyPr>
          <a:lstStyle/>
          <a:p>
            <a:r>
              <a:rPr lang="he-IL" altLang="he-IL" sz="1600"/>
              <a:t>לפי סעיף 13 לתקנות מע"מ רישום , וסעיף 6א לתקנות מע"מ , שירות של מופע אומנותי  הוא שירות שחייבים להיות לגביו עוסק מורשה ולא פטור.</a:t>
            </a:r>
          </a:p>
          <a:p>
            <a:r>
              <a:rPr lang="he-IL" altLang="he-IL" sz="1600"/>
              <a:t>(1)  בעל מקצוע חפשי שהוא: אגרונום, אדריכל, הנדסאי, חוקר פרטי, טוען רבני, טכנאי, טכנאי שיניים, יועץ לארגון, יועץ לניהול, יועץ מדעי, יועץ מס, כלכלן, מהנדס, מודד, מנהל חשבונות, מתורגמן, סוכן ביטוח, עורך דין, רואה חשבון או שמאי, בעל מעבדה כימית או רפואית; וכן עוסקים שעיסוקם מתן שירותים מהסוגים המפורטים בתקנה 6א לתקנות מס ערך מוסף, התשל"ו-1976, ולגבי אותם שירותים בלבד; </a:t>
            </a:r>
            <a:endParaRPr lang="en-US" altLang="he-IL" sz="1600"/>
          </a:p>
          <a:p>
            <a:r>
              <a:rPr lang="he-IL" altLang="he-IL" sz="1600"/>
              <a:t>(2)  רופא, לרבות פסיכולוג, פיזיותרפיסט, רופא וטרינר, רופא שיניים או מרפא שיניים; </a:t>
            </a:r>
            <a:endParaRPr lang="en-US" altLang="he-IL" sz="1600"/>
          </a:p>
          <a:p>
            <a:r>
              <a:rPr lang="he-IL" altLang="he-IL" sz="1600"/>
              <a:t>(3)  בעל בית ספר לנהיגה על פי רישיון שניתן לפי סעיף 15(4) לפקודת התעבורה; </a:t>
            </a:r>
            <a:endParaRPr lang="en-US" altLang="he-IL" sz="1600"/>
          </a:p>
          <a:p>
            <a:r>
              <a:rPr lang="he-IL" altLang="he-IL" sz="1600"/>
              <a:t>(4)  בעל בית ספר לרבות גן ילדים, שבו לומדים או מתחנכים תלמידים באופן שיטתי ושאיננו מלכ"ר וכן בית ספר שבו ניתנת הדרכה מקצועית, עיונית או מעשית, לרבות הדרכה לאמנויות ולספורט, לקבוצות שבכל אחת מהן לא פחות מחמישה תלמידים, להוציא הדרכה מקרית של לא יותר משלושים ימי הדרכה בכל קבוצות התלמידים אשר הופעלו באותה שנת מס. </a:t>
            </a:r>
            <a:endParaRPr lang="en-US" altLang="he-IL" sz="1600"/>
          </a:p>
          <a:p>
            <a:r>
              <a:rPr lang="he-IL" altLang="he-IL" sz="1600"/>
              <a:t>(5)  סוחר מקרקעין או מתווך מקרקעין;</a:t>
            </a:r>
            <a:endParaRPr lang="en-US" altLang="he-IL" sz="1600"/>
          </a:p>
          <a:p>
            <a:r>
              <a:rPr lang="he-IL" altLang="he-IL" sz="1600"/>
              <a:t>(6)  סוחר רכב ומתווך רכב;</a:t>
            </a:r>
            <a:endParaRPr lang="en-US" altLang="he-IL" sz="1600"/>
          </a:p>
          <a:p>
            <a:r>
              <a:rPr lang="he-IL" altLang="he-IL" sz="1600"/>
              <a:t>(7)  חברה הרשומה כדין לפי פקודת החברות;</a:t>
            </a:r>
            <a:endParaRPr lang="en-US" altLang="he-IL" sz="1600"/>
          </a:p>
          <a:p>
            <a:r>
              <a:rPr lang="he-IL" altLang="he-IL" sz="1600"/>
              <a:t>(8)  אגודה שיתופית הרשומה כדין לפי פקודת האגודות השיתופיות."</a:t>
            </a:r>
            <a:endParaRPr lang="en-US" altLang="he-IL" sz="1600"/>
          </a:p>
          <a:p>
            <a:endParaRPr lang="he-IL" altLang="he-IL" sz="1600"/>
          </a:p>
        </p:txBody>
      </p:sp>
    </p:spTree>
    <p:extLst>
      <p:ext uri="{BB962C8B-B14F-4D97-AF65-F5344CB8AC3E}">
        <p14:creationId xmlns:p14="http://schemas.microsoft.com/office/powerpoint/2010/main" val="1934035027"/>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defRPr/>
            </a:pPr>
            <a:r>
              <a:rPr lang="he-IL" dirty="0" smtClean="0"/>
              <a:t>תקנת מע"מ</a:t>
            </a:r>
            <a:endParaRPr lang="he-IL" dirty="0"/>
          </a:p>
        </p:txBody>
      </p:sp>
      <p:sp>
        <p:nvSpPr>
          <p:cNvPr id="17411" name="מציין מיקום תוכן 4"/>
          <p:cNvSpPr>
            <a:spLocks noGrp="1"/>
          </p:cNvSpPr>
          <p:nvPr>
            <p:ph idx="1"/>
          </p:nvPr>
        </p:nvSpPr>
        <p:spPr>
          <a:xfrm>
            <a:off x="1981200" y="1371600"/>
            <a:ext cx="8229600" cy="4495800"/>
          </a:xfrm>
        </p:spPr>
        <p:txBody>
          <a:bodyPr>
            <a:normAutofit fontScale="92500" lnSpcReduction="20000"/>
          </a:bodyPr>
          <a:lstStyle/>
          <a:p>
            <a:pPr>
              <a:lnSpc>
                <a:spcPct val="150000"/>
              </a:lnSpc>
            </a:pPr>
            <a:r>
              <a:rPr lang="he-IL" altLang="he-IL" sz="2000"/>
              <a:t>עוסקים שעיסוקם מתן שירותים מהסוגים המפורטים בתקנה 6א</a:t>
            </a:r>
            <a:endParaRPr lang="en-US" altLang="he-IL" sz="2000"/>
          </a:p>
          <a:p>
            <a:pPr>
              <a:lnSpc>
                <a:spcPct val="150000"/>
              </a:lnSpc>
            </a:pPr>
            <a:r>
              <a:rPr lang="he-IL" altLang="he-IL" sz="2000"/>
              <a:t>(ט) מופע אמנותי, לרבות הנחיה במופע; בניית תפאורה או הכנתה; הכנת מבחנים, בדיקתם וכן ניהול מבחנים או פיקוח עליהם; הרצאה, הוראה, הדרכה, תרגול או השתתפות במופע שאינו מופע אמנותי; כתבנות או קצרנות; תרגום בכתב או בעל פה; כתיבה או עריכה; פישור, כהגדרתו בסעיף 79ג לחוק בתי משפט [נוסח משולב], התשמ"ד-1984 או חברות בוועדות שהוקמו על פי דין.</a:t>
            </a:r>
            <a:endParaRPr lang="en-US" altLang="he-IL" sz="2000"/>
          </a:p>
          <a:p>
            <a:pPr>
              <a:lnSpc>
                <a:spcPct val="150000"/>
              </a:lnSpc>
            </a:pPr>
            <a:r>
              <a:rPr lang="he-IL" altLang="he-IL" sz="2000"/>
              <a:t>כדאי לציין בנקודה זו שע"פ הוראת ביצוע של מע"מ ניתן לרשום עוסק כפטור גם אם הוא נמצא ברשימת העוסקים המנויים בתקנה 6א. וזאת בתנאי שעיקר הכנסתו היא מעסק עצמאי ולא מעבודה כשכיר אך אם הוא נמנה בשתי הרשימות האפשרות להירשם כעוסק פטור נשללת.</a:t>
            </a:r>
            <a:br>
              <a:rPr lang="he-IL" altLang="he-IL" sz="2000"/>
            </a:br>
            <a:endParaRPr lang="en-US" altLang="he-IL" sz="2000"/>
          </a:p>
          <a:p>
            <a:endParaRPr lang="he-IL" altLang="he-IL" sz="2000"/>
          </a:p>
        </p:txBody>
      </p:sp>
    </p:spTree>
    <p:extLst>
      <p:ext uri="{BB962C8B-B14F-4D97-AF65-F5344CB8AC3E}">
        <p14:creationId xmlns:p14="http://schemas.microsoft.com/office/powerpoint/2010/main" val="1094219096"/>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defRPr/>
            </a:pPr>
            <a:r>
              <a:rPr lang="he-IL" dirty="0" smtClean="0"/>
              <a:t>ביטוח לאומי</a:t>
            </a:r>
            <a:endParaRPr lang="en-US" dirty="0" smtClean="0"/>
          </a:p>
        </p:txBody>
      </p:sp>
      <p:sp>
        <p:nvSpPr>
          <p:cNvPr id="19459" name="Rectangle 3"/>
          <p:cNvSpPr>
            <a:spLocks noGrp="1" noChangeArrowheads="1"/>
          </p:cNvSpPr>
          <p:nvPr>
            <p:ph idx="1"/>
          </p:nvPr>
        </p:nvSpPr>
        <p:spPr>
          <a:xfrm>
            <a:off x="1992313" y="1484313"/>
            <a:ext cx="8229600" cy="4525962"/>
          </a:xfrm>
        </p:spPr>
        <p:txBody>
          <a:bodyPr/>
          <a:lstStyle/>
          <a:p>
            <a:pPr eaLnBrk="1" hangingPunct="1">
              <a:lnSpc>
                <a:spcPct val="90000"/>
              </a:lnSpc>
              <a:buFont typeface="Arial" panose="020B0604020202020204" pitchFamily="34" charset="0"/>
              <a:buChar char="•"/>
              <a:defRPr/>
            </a:pPr>
            <a:r>
              <a:rPr lang="he-IL" altLang="he-IL" sz="2800" dirty="0"/>
              <a:t>עובד שכיר – מקבל תלוש שכר ממעסיק </a:t>
            </a:r>
          </a:p>
          <a:p>
            <a:pPr eaLnBrk="1" hangingPunct="1">
              <a:lnSpc>
                <a:spcPct val="90000"/>
              </a:lnSpc>
              <a:buFont typeface="Arial" panose="020B0604020202020204" pitchFamily="34" charset="0"/>
              <a:buChar char="•"/>
              <a:defRPr/>
            </a:pPr>
            <a:r>
              <a:rPr lang="he-IL" altLang="he-IL" sz="2800" dirty="0"/>
              <a:t>לא עובד – ישלם תשלום מינימלי של 168 ₪ בחודש.</a:t>
            </a:r>
          </a:p>
          <a:p>
            <a:pPr eaLnBrk="1" hangingPunct="1">
              <a:lnSpc>
                <a:spcPct val="90000"/>
              </a:lnSpc>
              <a:buFont typeface="Arial" panose="020B0604020202020204" pitchFamily="34" charset="0"/>
              <a:buChar char="•"/>
              <a:defRPr/>
            </a:pPr>
            <a:r>
              <a:rPr lang="he-IL" altLang="he-IL" sz="2800" dirty="0"/>
              <a:t>עצמאי – הכנסתו עולה על 50% מהשכר הממוצע במשק ועוסק במשלח ידו 20 שעות בשבוע. תשלום מקדמה מינימלי לביטוח לאומי בשיעור של 200 ₪ המהווה הכנסה מינימלית של 25 אלף ₪ בשנה. </a:t>
            </a:r>
          </a:p>
          <a:p>
            <a:pPr eaLnBrk="1" hangingPunct="1">
              <a:lnSpc>
                <a:spcPct val="90000"/>
              </a:lnSpc>
              <a:buFont typeface="Arial" panose="020B0604020202020204" pitchFamily="34" charset="0"/>
              <a:buChar char="•"/>
              <a:defRPr/>
            </a:pPr>
            <a:r>
              <a:rPr lang="he-IL" altLang="he-IL" sz="2800" dirty="0"/>
              <a:t>עצמאי שלא עונה להגדרה – הכנסתו כעצמאי נמוכה     מ-15% השכר הממוצע במשק ועוסק במשלח ידו פחות    מ-12 שעות בשבוע.  </a:t>
            </a:r>
          </a:p>
          <a:p>
            <a:pPr marL="609600" indent="-609600" eaLnBrk="1" hangingPunct="1">
              <a:lnSpc>
                <a:spcPct val="90000"/>
              </a:lnSpc>
              <a:buNone/>
              <a:defRPr/>
            </a:pPr>
            <a:r>
              <a:rPr lang="he-IL" altLang="he-IL" sz="2800" dirty="0"/>
              <a:t> </a:t>
            </a:r>
          </a:p>
          <a:p>
            <a:pPr marL="609600" indent="-609600" eaLnBrk="1" hangingPunct="1">
              <a:lnSpc>
                <a:spcPct val="90000"/>
              </a:lnSpc>
              <a:defRPr/>
            </a:pPr>
            <a:endParaRPr lang="he-IL" altLang="he-IL" sz="2800" dirty="0"/>
          </a:p>
          <a:p>
            <a:pPr marL="609600" indent="-609600" eaLnBrk="1" hangingPunct="1">
              <a:lnSpc>
                <a:spcPct val="90000"/>
              </a:lnSpc>
              <a:defRPr/>
            </a:pPr>
            <a:endParaRPr lang="he-IL" altLang="he-IL" sz="2800" dirty="0"/>
          </a:p>
          <a:p>
            <a:pPr marL="609600" indent="-609600" eaLnBrk="1" hangingPunct="1">
              <a:lnSpc>
                <a:spcPct val="90000"/>
              </a:lnSpc>
              <a:defRPr/>
            </a:pPr>
            <a:endParaRPr lang="he-IL" altLang="he-IL" sz="2800" dirty="0"/>
          </a:p>
          <a:p>
            <a:pPr marL="609600" indent="-609600" eaLnBrk="1" hangingPunct="1">
              <a:lnSpc>
                <a:spcPct val="90000"/>
              </a:lnSpc>
              <a:defRPr/>
            </a:pPr>
            <a:endParaRPr lang="en-US" altLang="he-IL" sz="2800" dirty="0"/>
          </a:p>
        </p:txBody>
      </p:sp>
    </p:spTree>
    <p:extLst>
      <p:ext uri="{BB962C8B-B14F-4D97-AF65-F5344CB8AC3E}">
        <p14:creationId xmlns:p14="http://schemas.microsoft.com/office/powerpoint/2010/main" val="197207099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1000" fill="hold"/>
                                        <p:tgtEl>
                                          <p:spTgt spid="19458"/>
                                        </p:tgtEl>
                                        <p:attrNameLst>
                                          <p:attrName>ppt_x</p:attrName>
                                        </p:attrNameLst>
                                      </p:cBhvr>
                                      <p:tavLst>
                                        <p:tav tm="0">
                                          <p:val>
                                            <p:strVal val="#ppt_x-.2"/>
                                          </p:val>
                                        </p:tav>
                                        <p:tav tm="100000">
                                          <p:val>
                                            <p:strVal val="#ppt_x"/>
                                          </p:val>
                                        </p:tav>
                                      </p:tavLst>
                                    </p:anim>
                                    <p:anim calcmode="lin" valueType="num">
                                      <p:cBhvr>
                                        <p:cTn id="8" dur="1000" fill="hold"/>
                                        <p:tgtEl>
                                          <p:spTgt spid="194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458"/>
                                        </p:tgtEl>
                                      </p:cBhvr>
                                    </p:animEffect>
                                  </p:childTnLst>
                                </p:cTn>
                              </p:par>
                            </p:childTnLst>
                          </p:cTn>
                        </p:par>
                        <p:par>
                          <p:cTn id="10" fill="hold" nodeType="afterGroup">
                            <p:stCondLst>
                              <p:cond delay="1000"/>
                            </p:stCondLst>
                            <p:childTnLst>
                              <p:par>
                                <p:cTn id="11" presetID="44" presetClass="entr" presetSubtype="0" fill="hold" grpId="0" nodeType="afterEffect">
                                  <p:stCondLst>
                                    <p:cond delay="0"/>
                                  </p:stCondLst>
                                  <p:childTnLst>
                                    <p:set>
                                      <p:cBhvr>
                                        <p:cTn id="12" dur="1" fill="hold">
                                          <p:stCondLst>
                                            <p:cond delay="0"/>
                                          </p:stCondLst>
                                        </p:cTn>
                                        <p:tgtEl>
                                          <p:spTgt spid="19459">
                                            <p:txEl>
                                              <p:pRg st="0" end="0"/>
                                            </p:txEl>
                                          </p:spTgt>
                                        </p:tgtEl>
                                        <p:attrNameLst>
                                          <p:attrName>style.visibility</p:attrName>
                                        </p:attrNameLst>
                                      </p:cBhvr>
                                      <p:to>
                                        <p:strVal val="visible"/>
                                      </p:to>
                                    </p:set>
                                    <p:animEffect transition="in" filter="fade">
                                      <p:cBhvr>
                                        <p:cTn id="13" dur="500"/>
                                        <p:tgtEl>
                                          <p:spTgt spid="19459">
                                            <p:txEl>
                                              <p:pRg st="0" end="0"/>
                                            </p:txEl>
                                          </p:spTgt>
                                        </p:tgtEl>
                                      </p:cBhvr>
                                    </p:animEffect>
                                    <p:anim calcmode="lin" valueType="num">
                                      <p:cBhvr>
                                        <p:cTn id="14"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1945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4" presetClass="entr" presetSubtype="0" fill="hold" grpId="0" nodeType="clickEffect">
                                  <p:stCondLst>
                                    <p:cond delay="0"/>
                                  </p:stCondLst>
                                  <p:childTnLst>
                                    <p:set>
                                      <p:cBhvr>
                                        <p:cTn id="19" dur="1" fill="hold">
                                          <p:stCondLst>
                                            <p:cond delay="0"/>
                                          </p:stCondLst>
                                        </p:cTn>
                                        <p:tgtEl>
                                          <p:spTgt spid="19459">
                                            <p:txEl>
                                              <p:pRg st="1" end="1"/>
                                            </p:txEl>
                                          </p:spTgt>
                                        </p:tgtEl>
                                        <p:attrNameLst>
                                          <p:attrName>style.visibility</p:attrName>
                                        </p:attrNameLst>
                                      </p:cBhvr>
                                      <p:to>
                                        <p:strVal val="visible"/>
                                      </p:to>
                                    </p:set>
                                    <p:animEffect transition="in" filter="fade">
                                      <p:cBhvr>
                                        <p:cTn id="20" dur="500"/>
                                        <p:tgtEl>
                                          <p:spTgt spid="19459">
                                            <p:txEl>
                                              <p:pRg st="1" end="1"/>
                                            </p:txEl>
                                          </p:spTgt>
                                        </p:tgtEl>
                                      </p:cBhvr>
                                    </p:animEffect>
                                    <p:anim calcmode="lin" valueType="num">
                                      <p:cBhvr>
                                        <p:cTn id="21"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22" dur="500" fill="hold"/>
                                        <p:tgtEl>
                                          <p:spTgt spid="1945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4" presetClass="entr" presetSubtype="0" fill="hold" grpId="0" nodeType="clickEffect">
                                  <p:stCondLst>
                                    <p:cond delay="0"/>
                                  </p:stCondLst>
                                  <p:childTnLst>
                                    <p:set>
                                      <p:cBhvr>
                                        <p:cTn id="26" dur="1" fill="hold">
                                          <p:stCondLst>
                                            <p:cond delay="0"/>
                                          </p:stCondLst>
                                        </p:cTn>
                                        <p:tgtEl>
                                          <p:spTgt spid="19459">
                                            <p:txEl>
                                              <p:pRg st="2" end="2"/>
                                            </p:txEl>
                                          </p:spTgt>
                                        </p:tgtEl>
                                        <p:attrNameLst>
                                          <p:attrName>style.visibility</p:attrName>
                                        </p:attrNameLst>
                                      </p:cBhvr>
                                      <p:to>
                                        <p:strVal val="visible"/>
                                      </p:to>
                                    </p:set>
                                    <p:animEffect transition="in" filter="fade">
                                      <p:cBhvr>
                                        <p:cTn id="27" dur="500"/>
                                        <p:tgtEl>
                                          <p:spTgt spid="19459">
                                            <p:txEl>
                                              <p:pRg st="2" end="2"/>
                                            </p:txEl>
                                          </p:spTgt>
                                        </p:tgtEl>
                                      </p:cBhvr>
                                    </p:animEffect>
                                    <p:anim calcmode="lin" valueType="num">
                                      <p:cBhvr>
                                        <p:cTn id="28"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p:cTn id="29" dur="500" fill="hold"/>
                                        <p:tgtEl>
                                          <p:spTgt spid="1945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4" presetClass="entr" presetSubtype="0" fill="hold" grpId="0" nodeType="clickEffect">
                                  <p:stCondLst>
                                    <p:cond delay="0"/>
                                  </p:stCondLst>
                                  <p:childTnLst>
                                    <p:set>
                                      <p:cBhvr>
                                        <p:cTn id="33" dur="1" fill="hold">
                                          <p:stCondLst>
                                            <p:cond delay="0"/>
                                          </p:stCondLst>
                                        </p:cTn>
                                        <p:tgtEl>
                                          <p:spTgt spid="19459">
                                            <p:txEl>
                                              <p:pRg st="3" end="3"/>
                                            </p:txEl>
                                          </p:spTgt>
                                        </p:tgtEl>
                                        <p:attrNameLst>
                                          <p:attrName>style.visibility</p:attrName>
                                        </p:attrNameLst>
                                      </p:cBhvr>
                                      <p:to>
                                        <p:strVal val="visible"/>
                                      </p:to>
                                    </p:set>
                                    <p:animEffect transition="in" filter="fade">
                                      <p:cBhvr>
                                        <p:cTn id="34" dur="500"/>
                                        <p:tgtEl>
                                          <p:spTgt spid="19459">
                                            <p:txEl>
                                              <p:pRg st="3" end="3"/>
                                            </p:txEl>
                                          </p:spTgt>
                                        </p:tgtEl>
                                      </p:cBhvr>
                                    </p:animEffect>
                                    <p:anim calcmode="lin" valueType="num">
                                      <p:cBhvr>
                                        <p:cTn id="35"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p:cTn id="36" dur="500" fill="hold"/>
                                        <p:tgtEl>
                                          <p:spTgt spid="1945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4" presetClass="entr" presetSubtype="0" fill="hold" grpId="0" nodeType="clickEffect">
                                  <p:stCondLst>
                                    <p:cond delay="0"/>
                                  </p:stCondLst>
                                  <p:childTnLst>
                                    <p:set>
                                      <p:cBhvr>
                                        <p:cTn id="40" dur="1" fill="hold">
                                          <p:stCondLst>
                                            <p:cond delay="0"/>
                                          </p:stCondLst>
                                        </p:cTn>
                                        <p:tgtEl>
                                          <p:spTgt spid="19459">
                                            <p:txEl>
                                              <p:pRg st="4" end="4"/>
                                            </p:txEl>
                                          </p:spTgt>
                                        </p:tgtEl>
                                        <p:attrNameLst>
                                          <p:attrName>style.visibility</p:attrName>
                                        </p:attrNameLst>
                                      </p:cBhvr>
                                      <p:to>
                                        <p:strVal val="visible"/>
                                      </p:to>
                                    </p:set>
                                    <p:animEffect transition="in" filter="fade">
                                      <p:cBhvr>
                                        <p:cTn id="41" dur="500"/>
                                        <p:tgtEl>
                                          <p:spTgt spid="19459">
                                            <p:txEl>
                                              <p:pRg st="4" end="4"/>
                                            </p:txEl>
                                          </p:spTgt>
                                        </p:tgtEl>
                                      </p:cBhvr>
                                    </p:animEffect>
                                    <p:anim calcmode="lin" valueType="num">
                                      <p:cBhvr>
                                        <p:cTn id="42"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1945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defRPr/>
            </a:pPr>
            <a:r>
              <a:rPr lang="he-IL" dirty="0" smtClean="0"/>
              <a:t>מדרגות מס הכנסה</a:t>
            </a:r>
            <a:endParaRPr lang="he-IL" dirty="0"/>
          </a:p>
        </p:txBody>
      </p:sp>
      <p:graphicFrame>
        <p:nvGraphicFramePr>
          <p:cNvPr id="6" name="מציין מיקום תוכן 5"/>
          <p:cNvGraphicFramePr>
            <a:graphicFrameLocks noGrp="1"/>
          </p:cNvGraphicFramePr>
          <p:nvPr>
            <p:ph idx="1"/>
          </p:nvPr>
        </p:nvGraphicFramePr>
        <p:xfrm>
          <a:off x="2782889" y="1700213"/>
          <a:ext cx="7129461" cy="4176712"/>
        </p:xfrm>
        <a:graphic>
          <a:graphicData uri="http://schemas.openxmlformats.org/drawingml/2006/table">
            <a:tbl>
              <a:tblPr rtl="1">
                <a:tableStyleId>{5C22544A-7EE6-4342-B048-85BDC9FD1C3A}</a:tableStyleId>
              </a:tblPr>
              <a:tblGrid>
                <a:gridCol w="1470441"/>
                <a:gridCol w="1588722"/>
                <a:gridCol w="1445314"/>
                <a:gridCol w="1291533"/>
                <a:gridCol w="1333451"/>
              </a:tblGrid>
              <a:tr h="522089">
                <a:tc>
                  <a:txBody>
                    <a:bodyPr/>
                    <a:lstStyle/>
                    <a:p>
                      <a:pPr algn="r" rtl="1" fontAlgn="t"/>
                      <a:r>
                        <a:rPr lang="he-IL" sz="1800" u="none" strike="noStrike" dirty="0">
                          <a:solidFill>
                            <a:schemeClr val="tx1"/>
                          </a:solidFill>
                          <a:effectLst/>
                        </a:rPr>
                        <a:t>הכנסה חודשית</a:t>
                      </a:r>
                      <a:endParaRPr lang="he-IL" sz="1800" b="0" i="0" u="none" strike="noStrike" dirty="0">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dirty="0">
                          <a:solidFill>
                            <a:schemeClr val="tx1"/>
                          </a:solidFill>
                          <a:effectLst/>
                        </a:rPr>
                        <a:t>הכנסה שנתית</a:t>
                      </a:r>
                      <a:endParaRPr lang="he-IL" sz="1800" b="0" i="0" u="none" strike="noStrike" dirty="0">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dirty="0">
                          <a:solidFill>
                            <a:schemeClr val="tx1"/>
                          </a:solidFill>
                          <a:effectLst/>
                        </a:rPr>
                        <a:t>שיעור המס</a:t>
                      </a:r>
                      <a:endParaRPr lang="he-IL" sz="1800" b="0" i="0" u="none" strike="noStrike" dirty="0">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a:solidFill>
                            <a:schemeClr val="tx1"/>
                          </a:solidFill>
                          <a:effectLst/>
                        </a:rPr>
                        <a:t>מס חודשי</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a:solidFill>
                            <a:schemeClr val="tx1"/>
                          </a:solidFill>
                          <a:effectLst/>
                        </a:rPr>
                        <a:t>מס שנתי</a:t>
                      </a:r>
                      <a:endParaRPr lang="he-IL" sz="1800" b="0" i="0" u="none" strike="noStrike">
                        <a:solidFill>
                          <a:schemeClr val="tx1"/>
                        </a:solidFill>
                        <a:effectLst/>
                        <a:latin typeface="Arial" panose="020B0604020202020204" pitchFamily="34" charset="0"/>
                      </a:endParaRPr>
                    </a:p>
                  </a:txBody>
                  <a:tcPr marL="9526" marR="9526" marT="9526" marB="0">
                    <a:noFill/>
                  </a:tcPr>
                </a:tc>
              </a:tr>
              <a:tr h="522089">
                <a:tc>
                  <a:txBody>
                    <a:bodyPr/>
                    <a:lstStyle/>
                    <a:p>
                      <a:pPr algn="r" rtl="0" fontAlgn="t"/>
                      <a:r>
                        <a:rPr lang="he-IL" sz="1800" u="none" strike="noStrike" dirty="0">
                          <a:solidFill>
                            <a:schemeClr val="tx1"/>
                          </a:solidFill>
                          <a:effectLst/>
                        </a:rPr>
                        <a:t>₪ 5,220</a:t>
                      </a:r>
                      <a:endParaRPr lang="he-IL" sz="1800" b="0" i="0" u="none" strike="noStrike" dirty="0">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dirty="0">
                          <a:solidFill>
                            <a:schemeClr val="tx1"/>
                          </a:solidFill>
                          <a:effectLst/>
                        </a:rPr>
                        <a:t>₪ 62,640</a:t>
                      </a:r>
                      <a:endParaRPr lang="he-IL" sz="1800" b="0" i="0" u="none" strike="noStrike" dirty="0">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a:solidFill>
                            <a:schemeClr val="tx1"/>
                          </a:solidFill>
                          <a:effectLst/>
                        </a:rPr>
                        <a:t>10.00%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522</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6,264</a:t>
                      </a:r>
                      <a:endParaRPr lang="he-IL" sz="1800" b="0" i="0" u="none" strike="noStrike">
                        <a:solidFill>
                          <a:schemeClr val="tx1"/>
                        </a:solidFill>
                        <a:effectLst/>
                        <a:latin typeface="Arial" panose="020B0604020202020204" pitchFamily="34" charset="0"/>
                      </a:endParaRPr>
                    </a:p>
                  </a:txBody>
                  <a:tcPr marL="9526" marR="9526" marT="9526" marB="0">
                    <a:noFill/>
                  </a:tcPr>
                </a:tc>
              </a:tr>
              <a:tr h="522089">
                <a:tc>
                  <a:txBody>
                    <a:bodyPr/>
                    <a:lstStyle/>
                    <a:p>
                      <a:pPr algn="r" rtl="0" fontAlgn="t"/>
                      <a:r>
                        <a:rPr lang="he-IL" sz="1800" u="none" strike="noStrike">
                          <a:solidFill>
                            <a:schemeClr val="tx1"/>
                          </a:solidFill>
                          <a:effectLst/>
                        </a:rPr>
                        <a:t>₪ 8,920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dirty="0">
                          <a:solidFill>
                            <a:schemeClr val="tx1"/>
                          </a:solidFill>
                          <a:effectLst/>
                        </a:rPr>
                        <a:t>₪ 107,040</a:t>
                      </a:r>
                      <a:endParaRPr lang="he-IL" sz="1800" b="0" i="0" u="none" strike="noStrike" dirty="0">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a:solidFill>
                            <a:schemeClr val="tx1"/>
                          </a:solidFill>
                          <a:effectLst/>
                        </a:rPr>
                        <a:t>14.00%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1,040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12,480</a:t>
                      </a:r>
                      <a:endParaRPr lang="he-IL" sz="1800" b="0" i="0" u="none" strike="noStrike">
                        <a:solidFill>
                          <a:schemeClr val="tx1"/>
                        </a:solidFill>
                        <a:effectLst/>
                        <a:latin typeface="Arial" panose="020B0604020202020204" pitchFamily="34" charset="0"/>
                      </a:endParaRPr>
                    </a:p>
                  </a:txBody>
                  <a:tcPr marL="9526" marR="9526" marT="9526" marB="0">
                    <a:noFill/>
                  </a:tcPr>
                </a:tc>
              </a:tr>
              <a:tr h="522089">
                <a:tc>
                  <a:txBody>
                    <a:bodyPr/>
                    <a:lstStyle/>
                    <a:p>
                      <a:pPr algn="r" rtl="0" fontAlgn="t"/>
                      <a:r>
                        <a:rPr lang="he-IL" sz="1800" u="none" strike="noStrike">
                          <a:solidFill>
                            <a:schemeClr val="tx1"/>
                          </a:solidFill>
                          <a:effectLst/>
                        </a:rPr>
                        <a:t>₪ 13,860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166,320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a:solidFill>
                            <a:schemeClr val="tx1"/>
                          </a:solidFill>
                          <a:effectLst/>
                        </a:rPr>
                        <a:t>21.00%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2,077</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dirty="0">
                          <a:solidFill>
                            <a:schemeClr val="tx1"/>
                          </a:solidFill>
                          <a:effectLst/>
                        </a:rPr>
                        <a:t>₪ 24,929</a:t>
                      </a:r>
                      <a:endParaRPr lang="he-IL" sz="1800" b="0" i="0" u="none" strike="noStrike" dirty="0">
                        <a:solidFill>
                          <a:schemeClr val="tx1"/>
                        </a:solidFill>
                        <a:effectLst/>
                        <a:latin typeface="Arial" panose="020B0604020202020204" pitchFamily="34" charset="0"/>
                      </a:endParaRPr>
                    </a:p>
                  </a:txBody>
                  <a:tcPr marL="9526" marR="9526" marT="9526" marB="0">
                    <a:noFill/>
                  </a:tcPr>
                </a:tc>
              </a:tr>
              <a:tr h="522089">
                <a:tc>
                  <a:txBody>
                    <a:bodyPr/>
                    <a:lstStyle/>
                    <a:p>
                      <a:pPr algn="r" rtl="0" fontAlgn="t"/>
                      <a:r>
                        <a:rPr lang="he-IL" sz="1800" u="none" strike="noStrike">
                          <a:solidFill>
                            <a:schemeClr val="tx1"/>
                          </a:solidFill>
                          <a:effectLst/>
                        </a:rPr>
                        <a:t>₪ 19,775</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237,300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a:solidFill>
                            <a:schemeClr val="tx1"/>
                          </a:solidFill>
                          <a:effectLst/>
                        </a:rPr>
                        <a:t>31.00%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3,911</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46,932</a:t>
                      </a:r>
                      <a:endParaRPr lang="he-IL" sz="1800" b="0" i="0" u="none" strike="noStrike">
                        <a:solidFill>
                          <a:schemeClr val="tx1"/>
                        </a:solidFill>
                        <a:effectLst/>
                        <a:latin typeface="Arial" panose="020B0604020202020204" pitchFamily="34" charset="0"/>
                      </a:endParaRPr>
                    </a:p>
                  </a:txBody>
                  <a:tcPr marL="9526" marR="9526" marT="9526" marB="0">
                    <a:noFill/>
                  </a:tcPr>
                </a:tc>
              </a:tr>
              <a:tr h="522089">
                <a:tc>
                  <a:txBody>
                    <a:bodyPr/>
                    <a:lstStyle/>
                    <a:p>
                      <a:pPr algn="r" rtl="0" fontAlgn="t"/>
                      <a:r>
                        <a:rPr lang="he-IL" sz="1800" u="none" strike="noStrike">
                          <a:solidFill>
                            <a:schemeClr val="tx1"/>
                          </a:solidFill>
                          <a:effectLst/>
                        </a:rPr>
                        <a:t>₪ 41,410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496,920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a:solidFill>
                            <a:schemeClr val="tx1"/>
                          </a:solidFill>
                          <a:effectLst/>
                        </a:rPr>
                        <a:t>34.00%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11,267</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135,203</a:t>
                      </a:r>
                      <a:endParaRPr lang="he-IL" sz="1800" b="0" i="0" u="none" strike="noStrike">
                        <a:solidFill>
                          <a:schemeClr val="tx1"/>
                        </a:solidFill>
                        <a:effectLst/>
                        <a:latin typeface="Arial" panose="020B0604020202020204" pitchFamily="34" charset="0"/>
                      </a:endParaRPr>
                    </a:p>
                  </a:txBody>
                  <a:tcPr marL="9526" marR="9526" marT="9526" marB="0">
                    <a:noFill/>
                  </a:tcPr>
                </a:tc>
              </a:tr>
              <a:tr h="522089">
                <a:tc>
                  <a:txBody>
                    <a:bodyPr/>
                    <a:lstStyle/>
                    <a:p>
                      <a:pPr algn="r" rtl="0" fontAlgn="t"/>
                      <a:r>
                        <a:rPr lang="he-IL" sz="1800" u="none" strike="noStrike">
                          <a:solidFill>
                            <a:schemeClr val="tx1"/>
                          </a:solidFill>
                          <a:effectLst/>
                        </a:rPr>
                        <a:t>₪ 66,960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803,520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a:solidFill>
                            <a:schemeClr val="tx1"/>
                          </a:solidFill>
                          <a:effectLst/>
                        </a:rPr>
                        <a:t>48.00%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23,531</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282,371</a:t>
                      </a:r>
                      <a:endParaRPr lang="he-IL" sz="1800" b="0" i="0" u="none" strike="noStrike">
                        <a:solidFill>
                          <a:schemeClr val="tx1"/>
                        </a:solidFill>
                        <a:effectLst/>
                        <a:latin typeface="Arial" panose="020B0604020202020204" pitchFamily="34" charset="0"/>
                      </a:endParaRPr>
                    </a:p>
                  </a:txBody>
                  <a:tcPr marL="9526" marR="9526" marT="9526" marB="0">
                    <a:noFill/>
                  </a:tcPr>
                </a:tc>
              </a:tr>
              <a:tr h="522089">
                <a:tc>
                  <a:txBody>
                    <a:bodyPr/>
                    <a:lstStyle/>
                    <a:p>
                      <a:pPr algn="r" rtl="0" fontAlgn="t"/>
                      <a:r>
                        <a:rPr lang="he-IL" sz="1800" u="none" strike="noStrike">
                          <a:solidFill>
                            <a:schemeClr val="tx1"/>
                          </a:solidFill>
                          <a:effectLst/>
                        </a:rPr>
                        <a:t>₪ 66,961</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0" fontAlgn="t"/>
                      <a:r>
                        <a:rPr lang="he-IL" sz="1800" u="none" strike="noStrike">
                          <a:solidFill>
                            <a:schemeClr val="tx1"/>
                          </a:solidFill>
                          <a:effectLst/>
                        </a:rPr>
                        <a:t>₪ 803,521</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r" rtl="1" fontAlgn="t"/>
                      <a:r>
                        <a:rPr lang="he-IL" sz="1800" u="none" strike="noStrike">
                          <a:solidFill>
                            <a:schemeClr val="tx1"/>
                          </a:solidFill>
                          <a:effectLst/>
                        </a:rPr>
                        <a:t>50.00%</a:t>
                      </a:r>
                      <a:endParaRPr lang="he-IL" sz="1800" b="0" i="0" u="none" strike="noStrike">
                        <a:solidFill>
                          <a:schemeClr val="tx1"/>
                        </a:solidFill>
                        <a:effectLst/>
                        <a:latin typeface="Arial" panose="020B0604020202020204" pitchFamily="34" charset="0"/>
                      </a:endParaRPr>
                    </a:p>
                  </a:txBody>
                  <a:tcPr marL="9526" marR="9526" marT="9526" marB="0">
                    <a:noFill/>
                  </a:tcPr>
                </a:tc>
                <a:tc>
                  <a:txBody>
                    <a:bodyPr/>
                    <a:lstStyle/>
                    <a:p>
                      <a:pPr algn="l" rtl="0" fontAlgn="b"/>
                      <a:r>
                        <a:rPr lang="he-IL" sz="1800" u="none" strike="noStrike">
                          <a:solidFill>
                            <a:schemeClr val="tx1"/>
                          </a:solidFill>
                          <a:effectLst/>
                        </a:rPr>
                        <a:t> </a:t>
                      </a:r>
                      <a:endParaRPr lang="he-IL" sz="1800" b="0" i="0" u="none" strike="noStrike">
                        <a:solidFill>
                          <a:schemeClr val="tx1"/>
                        </a:solidFill>
                        <a:effectLst/>
                        <a:latin typeface="Arial" panose="020B0604020202020204" pitchFamily="34" charset="0"/>
                      </a:endParaRPr>
                    </a:p>
                  </a:txBody>
                  <a:tcPr marL="9526" marR="9526" marT="9526" marB="0" anchor="b">
                    <a:noFill/>
                  </a:tcPr>
                </a:tc>
                <a:tc>
                  <a:txBody>
                    <a:bodyPr/>
                    <a:lstStyle/>
                    <a:p>
                      <a:pPr algn="l" rtl="0" fontAlgn="b"/>
                      <a:r>
                        <a:rPr lang="he-IL" sz="1800" u="none" strike="noStrike" dirty="0">
                          <a:solidFill>
                            <a:schemeClr val="tx1"/>
                          </a:solidFill>
                          <a:effectLst/>
                        </a:rPr>
                        <a:t> </a:t>
                      </a:r>
                      <a:endParaRPr lang="he-IL" sz="1800" b="0" i="0" u="none" strike="noStrike" dirty="0">
                        <a:solidFill>
                          <a:schemeClr val="tx1"/>
                        </a:solidFill>
                        <a:effectLst/>
                        <a:latin typeface="Arial" panose="020B0604020202020204" pitchFamily="34" charset="0"/>
                      </a:endParaRPr>
                    </a:p>
                  </a:txBody>
                  <a:tcPr marL="9526" marR="9526" marT="9526" marB="0" anchor="b">
                    <a:noFill/>
                  </a:tcPr>
                </a:tc>
              </a:tr>
            </a:tbl>
          </a:graphicData>
        </a:graphic>
      </p:graphicFrame>
    </p:spTree>
    <p:extLst>
      <p:ext uri="{BB962C8B-B14F-4D97-AF65-F5344CB8AC3E}">
        <p14:creationId xmlns:p14="http://schemas.microsoft.com/office/powerpoint/2010/main" val="2413765552"/>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eaLnBrk="1" hangingPunct="1">
              <a:defRPr/>
            </a:pPr>
            <a:r>
              <a:rPr lang="he-IL" sz="4000" dirty="0"/>
              <a:t/>
            </a:r>
            <a:br>
              <a:rPr lang="he-IL" sz="4000" dirty="0"/>
            </a:br>
            <a:r>
              <a:rPr lang="he-IL" sz="4000" dirty="0"/>
              <a:t/>
            </a:r>
            <a:br>
              <a:rPr lang="he-IL" sz="4000" dirty="0"/>
            </a:br>
            <a:endParaRPr lang="en-US" sz="4000" dirty="0"/>
          </a:p>
        </p:txBody>
      </p:sp>
      <p:sp>
        <p:nvSpPr>
          <p:cNvPr id="20483" name="Rectangle 3"/>
          <p:cNvSpPr>
            <a:spLocks noGrp="1" noChangeArrowheads="1"/>
          </p:cNvSpPr>
          <p:nvPr>
            <p:ph idx="1"/>
          </p:nvPr>
        </p:nvSpPr>
        <p:spPr>
          <a:xfrm>
            <a:off x="2063750" y="1052514"/>
            <a:ext cx="8229600" cy="4421187"/>
          </a:xfrm>
        </p:spPr>
        <p:txBody>
          <a:bodyPr/>
          <a:lstStyle/>
          <a:p>
            <a:pPr algn="ctr" eaLnBrk="1" hangingPunct="1">
              <a:lnSpc>
                <a:spcPct val="90000"/>
              </a:lnSpc>
              <a:buFontTx/>
              <a:buNone/>
            </a:pPr>
            <a:r>
              <a:rPr lang="he-IL" altLang="he-IL" b="1" smtClean="0">
                <a:solidFill>
                  <a:schemeClr val="accent2"/>
                </a:solidFill>
              </a:rPr>
              <a:t>הכנסות</a:t>
            </a:r>
          </a:p>
          <a:p>
            <a:pPr algn="ctr" eaLnBrk="1" hangingPunct="1">
              <a:lnSpc>
                <a:spcPct val="90000"/>
              </a:lnSpc>
              <a:buFontTx/>
              <a:buNone/>
            </a:pPr>
            <a:r>
              <a:rPr lang="he-IL" altLang="he-IL" b="1" smtClean="0"/>
              <a:t>-</a:t>
            </a:r>
          </a:p>
          <a:p>
            <a:pPr algn="ctr" eaLnBrk="1" hangingPunct="1">
              <a:lnSpc>
                <a:spcPct val="90000"/>
              </a:lnSpc>
              <a:buFontTx/>
              <a:buNone/>
            </a:pPr>
            <a:r>
              <a:rPr lang="he-IL" altLang="he-IL" b="1" smtClean="0"/>
              <a:t>הוצאות</a:t>
            </a:r>
          </a:p>
          <a:p>
            <a:pPr algn="ctr" eaLnBrk="1" hangingPunct="1">
              <a:lnSpc>
                <a:spcPct val="90000"/>
              </a:lnSpc>
              <a:buFontTx/>
              <a:buNone/>
            </a:pPr>
            <a:r>
              <a:rPr lang="he-IL" altLang="he-IL" b="1" smtClean="0"/>
              <a:t>=</a:t>
            </a:r>
          </a:p>
          <a:p>
            <a:pPr algn="ctr" eaLnBrk="1" hangingPunct="1">
              <a:lnSpc>
                <a:spcPct val="90000"/>
              </a:lnSpc>
              <a:buFontTx/>
              <a:buNone/>
            </a:pPr>
            <a:r>
              <a:rPr lang="he-IL" altLang="he-IL" b="1" smtClean="0">
                <a:solidFill>
                  <a:srgbClr val="003300"/>
                </a:solidFill>
              </a:rPr>
              <a:t>הכנסה חייבת</a:t>
            </a:r>
          </a:p>
          <a:p>
            <a:pPr algn="ctr" eaLnBrk="1" hangingPunct="1">
              <a:lnSpc>
                <a:spcPct val="90000"/>
              </a:lnSpc>
              <a:buFontTx/>
              <a:buNone/>
            </a:pPr>
            <a:endParaRPr lang="he-IL" altLang="he-IL" b="1" smtClean="0"/>
          </a:p>
          <a:p>
            <a:pPr eaLnBrk="1" hangingPunct="1">
              <a:lnSpc>
                <a:spcPct val="90000"/>
              </a:lnSpc>
            </a:pPr>
            <a:r>
              <a:rPr lang="he-IL" altLang="he-IL" sz="2800"/>
              <a:t>הכנסות העסק (עפ"י החשבוניות שהוצאו).</a:t>
            </a:r>
          </a:p>
          <a:p>
            <a:pPr eaLnBrk="1" hangingPunct="1">
              <a:lnSpc>
                <a:spcPct val="90000"/>
              </a:lnSpc>
            </a:pPr>
            <a:r>
              <a:rPr lang="he-IL" altLang="he-IL" sz="2800"/>
              <a:t>בקיזוז הוצאות העסק (עפ"י חשבוניות מספקים).</a:t>
            </a:r>
          </a:p>
          <a:p>
            <a:pPr eaLnBrk="1" hangingPunct="1">
              <a:lnSpc>
                <a:spcPct val="90000"/>
              </a:lnSpc>
            </a:pPr>
            <a:endParaRPr lang="he-IL" altLang="he-IL" sz="2800"/>
          </a:p>
          <a:p>
            <a:pPr eaLnBrk="1" hangingPunct="1">
              <a:lnSpc>
                <a:spcPct val="90000"/>
              </a:lnSpc>
              <a:buFontTx/>
              <a:buNone/>
            </a:pPr>
            <a:endParaRPr lang="he-IL" altLang="he-IL" sz="2800"/>
          </a:p>
          <a:p>
            <a:pPr eaLnBrk="1" hangingPunct="1">
              <a:lnSpc>
                <a:spcPct val="90000"/>
              </a:lnSpc>
            </a:pPr>
            <a:endParaRPr lang="en-US" altLang="he-IL" sz="2800"/>
          </a:p>
        </p:txBody>
      </p:sp>
    </p:spTree>
    <p:extLst>
      <p:ext uri="{BB962C8B-B14F-4D97-AF65-F5344CB8AC3E}">
        <p14:creationId xmlns:p14="http://schemas.microsoft.com/office/powerpoint/2010/main" val="4105725616"/>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he-IL" sz="4000"/>
              <a:t>בחירת איש מקצוע שיפעל עבורכם מול הרשויות</a:t>
            </a:r>
            <a:endParaRPr lang="en-US" sz="4000"/>
          </a:p>
        </p:txBody>
      </p:sp>
      <p:sp>
        <p:nvSpPr>
          <p:cNvPr id="44035" name="Rectangle 3"/>
          <p:cNvSpPr>
            <a:spLocks noGrp="1" noChangeArrowheads="1"/>
          </p:cNvSpPr>
          <p:nvPr>
            <p:ph idx="1"/>
          </p:nvPr>
        </p:nvSpPr>
        <p:spPr/>
        <p:txBody>
          <a:bodyPr/>
          <a:lstStyle/>
          <a:p>
            <a:pPr eaLnBrk="1" hangingPunct="1"/>
            <a:endParaRPr lang="he-IL" altLang="he-IL" smtClean="0"/>
          </a:p>
          <a:p>
            <a:pPr eaLnBrk="1" hangingPunct="1"/>
            <a:endParaRPr lang="he-IL" altLang="he-IL" smtClean="0"/>
          </a:p>
          <a:p>
            <a:pPr eaLnBrk="1" hangingPunct="1"/>
            <a:endParaRPr lang="he-IL" altLang="he-IL" smtClean="0"/>
          </a:p>
          <a:p>
            <a:pPr eaLnBrk="1" hangingPunct="1"/>
            <a:endParaRPr lang="he-IL" altLang="he-IL" smtClean="0"/>
          </a:p>
          <a:p>
            <a:pPr eaLnBrk="1" hangingPunct="1"/>
            <a:endParaRPr lang="en-US" altLang="he-IL" smtClean="0"/>
          </a:p>
        </p:txBody>
      </p:sp>
      <p:sp>
        <p:nvSpPr>
          <p:cNvPr id="44036" name="Text Box 5"/>
          <p:cNvSpPr txBox="1">
            <a:spLocks noChangeArrowheads="1"/>
          </p:cNvSpPr>
          <p:nvPr/>
        </p:nvSpPr>
        <p:spPr bwMode="auto">
          <a:xfrm>
            <a:off x="6888164" y="2636839"/>
            <a:ext cx="3013075"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r>
              <a:rPr lang="he-IL" altLang="he-IL" sz="1800"/>
              <a:t>משרד לחשבונאות ויעוץ מס </a:t>
            </a:r>
          </a:p>
          <a:p>
            <a:pPr eaLnBrk="1" hangingPunct="1">
              <a:spcBef>
                <a:spcPct val="0"/>
              </a:spcBef>
              <a:buClrTx/>
              <a:buFontTx/>
              <a:buNone/>
            </a:pPr>
            <a:endParaRPr lang="he-IL" altLang="he-IL" sz="1800"/>
          </a:p>
          <a:p>
            <a:pPr eaLnBrk="1" hangingPunct="1">
              <a:spcBef>
                <a:spcPct val="0"/>
              </a:spcBef>
              <a:buClrTx/>
              <a:buFontTx/>
              <a:buNone/>
            </a:pPr>
            <a:r>
              <a:rPr lang="he-IL" altLang="he-IL" sz="1800"/>
              <a:t>רחוב חנה רובינא 12 ראשון לציון</a:t>
            </a:r>
          </a:p>
          <a:p>
            <a:pPr eaLnBrk="1" hangingPunct="1">
              <a:spcBef>
                <a:spcPct val="0"/>
              </a:spcBef>
              <a:buClrTx/>
              <a:buFontTx/>
              <a:buNone/>
            </a:pPr>
            <a:endParaRPr lang="he-IL" altLang="he-IL" sz="1800"/>
          </a:p>
          <a:p>
            <a:pPr eaLnBrk="1" hangingPunct="1">
              <a:spcBef>
                <a:spcPct val="0"/>
              </a:spcBef>
              <a:buClrTx/>
              <a:buFontTx/>
              <a:buNone/>
            </a:pPr>
            <a:r>
              <a:rPr lang="he-IL" altLang="he-IL" sz="1800"/>
              <a:t>נייד : 052-8271268 </a:t>
            </a:r>
          </a:p>
          <a:p>
            <a:pPr eaLnBrk="1" hangingPunct="1">
              <a:spcBef>
                <a:spcPct val="0"/>
              </a:spcBef>
              <a:buClrTx/>
              <a:buFontTx/>
              <a:buNone/>
            </a:pPr>
            <a:endParaRPr lang="he-IL" altLang="he-IL" sz="1800"/>
          </a:p>
          <a:p>
            <a:pPr eaLnBrk="1" hangingPunct="1">
              <a:spcBef>
                <a:spcPct val="0"/>
              </a:spcBef>
              <a:buClrTx/>
              <a:buFontTx/>
              <a:buNone/>
            </a:pPr>
            <a:r>
              <a:rPr lang="he-IL" altLang="he-IL" sz="1800"/>
              <a:t>דוא"ל : </a:t>
            </a:r>
            <a:r>
              <a:rPr lang="en-US" altLang="he-IL" sz="1800"/>
              <a:t>ri2003@013.net.il</a:t>
            </a:r>
          </a:p>
        </p:txBody>
      </p:sp>
      <p:pic>
        <p:nvPicPr>
          <p:cNvPr id="44037" name="Picture 2" descr="C:\Documents and Settings\RIKI\Local Settings\Temporary Internet Files\Content.IE5\WT3XJFCU\MP9003854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4826" y="2127251"/>
            <a:ext cx="3744913" cy="30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2707772"/>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defRPr/>
            </a:pPr>
            <a:r>
              <a:rPr lang="he-IL" dirty="0" smtClean="0"/>
              <a:t>מתי כדאי לפתוח תיק עצמאי ?</a:t>
            </a:r>
            <a:endParaRPr lang="en-US" dirty="0" smtClean="0"/>
          </a:p>
        </p:txBody>
      </p:sp>
      <p:sp>
        <p:nvSpPr>
          <p:cNvPr id="6147" name="Rectangle 3"/>
          <p:cNvSpPr>
            <a:spLocks noGrp="1" noChangeArrowheads="1"/>
          </p:cNvSpPr>
          <p:nvPr>
            <p:ph idx="1"/>
          </p:nvPr>
        </p:nvSpPr>
        <p:spPr/>
        <p:txBody>
          <a:bodyPr/>
          <a:lstStyle/>
          <a:p>
            <a:pPr eaLnBrk="1" hangingPunct="1">
              <a:lnSpc>
                <a:spcPct val="90000"/>
              </a:lnSpc>
            </a:pPr>
            <a:r>
              <a:rPr lang="he-IL" altLang="he-IL" sz="2800"/>
              <a:t>גובה ההכנסה השנתית גבוה מ -58,860 ש"ח לגבר ו – 69,454 ש"ח לאישה (אישה זכאית לחצי נקודת זיכוי נוספת). </a:t>
            </a:r>
          </a:p>
          <a:p>
            <a:pPr eaLnBrk="1" hangingPunct="1">
              <a:lnSpc>
                <a:spcPct val="90000"/>
              </a:lnSpc>
            </a:pPr>
            <a:r>
              <a:rPr lang="he-IL" altLang="he-IL" sz="2800"/>
              <a:t>חבות במס הכנסה.</a:t>
            </a:r>
          </a:p>
          <a:p>
            <a:pPr eaLnBrk="1" hangingPunct="1">
              <a:lnSpc>
                <a:spcPct val="90000"/>
              </a:lnSpc>
            </a:pPr>
            <a:r>
              <a:rPr lang="he-IL" altLang="he-IL" sz="2800"/>
              <a:t>כאשר תמהיל הלקוחות גורם לך לפעילות מואצת מול שלטונות המס.</a:t>
            </a:r>
          </a:p>
          <a:p>
            <a:pPr eaLnBrk="1" hangingPunct="1">
              <a:lnSpc>
                <a:spcPct val="90000"/>
              </a:lnSpc>
            </a:pPr>
            <a:r>
              <a:rPr lang="he-IL" altLang="he-IL" sz="2800"/>
              <a:t>כאשר לעסק קיימות הוצאות משמעותיות המשפיעות על חישוב המס.</a:t>
            </a:r>
          </a:p>
          <a:p>
            <a:pPr eaLnBrk="1" hangingPunct="1">
              <a:lnSpc>
                <a:spcPct val="90000"/>
              </a:lnSpc>
            </a:pPr>
            <a:r>
              <a:rPr lang="he-IL" altLang="he-IL" sz="2800"/>
              <a:t>תחילת שנת מס.</a:t>
            </a:r>
          </a:p>
          <a:p>
            <a:pPr eaLnBrk="1" hangingPunct="1">
              <a:lnSpc>
                <a:spcPct val="90000"/>
              </a:lnSpc>
            </a:pPr>
            <a:r>
              <a:rPr lang="he-IL" altLang="he-IL" sz="2800"/>
              <a:t>סכומי ההכנסות נכונים לשנת המס 2016.</a:t>
            </a:r>
            <a:endParaRPr lang="en-US" altLang="he-IL" sz="2800"/>
          </a:p>
        </p:txBody>
      </p:sp>
    </p:spTree>
    <p:extLst>
      <p:ext uri="{BB962C8B-B14F-4D97-AF65-F5344CB8AC3E}">
        <p14:creationId xmlns:p14="http://schemas.microsoft.com/office/powerpoint/2010/main" val="1572360239"/>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defRPr/>
            </a:pPr>
            <a:r>
              <a:rPr lang="he-IL" dirty="0" smtClean="0"/>
              <a:t>מהן צורות ההתאגדות האפשריות ?</a:t>
            </a:r>
            <a:endParaRPr lang="en-US" dirty="0" smtClean="0"/>
          </a:p>
        </p:txBody>
      </p:sp>
      <p:sp>
        <p:nvSpPr>
          <p:cNvPr id="7171" name="Rectangle 3"/>
          <p:cNvSpPr>
            <a:spLocks noGrp="1" noChangeArrowheads="1"/>
          </p:cNvSpPr>
          <p:nvPr>
            <p:ph idx="1"/>
          </p:nvPr>
        </p:nvSpPr>
        <p:spPr/>
        <p:txBody>
          <a:bodyPr/>
          <a:lstStyle/>
          <a:p>
            <a:pPr eaLnBrk="1" hangingPunct="1"/>
            <a:r>
              <a:rPr lang="he-IL" altLang="he-IL" sz="2800"/>
              <a:t>עוסק פטור – פטור רק בנושא מס ערך מוסף.</a:t>
            </a:r>
          </a:p>
          <a:p>
            <a:pPr eaLnBrk="1" hangingPunct="1">
              <a:buFontTx/>
              <a:buNone/>
            </a:pPr>
            <a:r>
              <a:rPr lang="he-IL" altLang="he-IL" sz="2800"/>
              <a:t>	עצמאי הנותן שירות או מוכר מוצר.</a:t>
            </a:r>
          </a:p>
          <a:p>
            <a:pPr eaLnBrk="1" hangingPunct="1"/>
            <a:r>
              <a:rPr lang="he-IL" altLang="he-IL" sz="2800"/>
              <a:t>עוסק מורשה – עצמאי הנותן שירות או מוכר מוצר והחייב בגביה של מע"מ בשיעור 17% בגין כל עסקה (</a:t>
            </a:r>
            <a:r>
              <a:rPr lang="he-IL" altLang="he-IL" sz="2400"/>
              <a:t>החל מחודש אוקטובר 2015).</a:t>
            </a:r>
          </a:p>
          <a:p>
            <a:pPr eaLnBrk="1" hangingPunct="1"/>
            <a:r>
              <a:rPr lang="he-IL" altLang="he-IL" sz="2800"/>
              <a:t>שותפות – שני עצמאים או יותר שהתאגדו יחד. </a:t>
            </a:r>
          </a:p>
          <a:p>
            <a:pPr eaLnBrk="1" hangingPunct="1">
              <a:buFontTx/>
              <a:buNone/>
            </a:pPr>
            <a:r>
              <a:rPr lang="he-IL" altLang="he-IL" sz="2800"/>
              <a:t>	השותפות מהווה גוף אחד מול מע"מ ולגבי שאר הרשויות כל אחד עומד בפני עצמו.</a:t>
            </a:r>
          </a:p>
        </p:txBody>
      </p:sp>
    </p:spTree>
    <p:extLst>
      <p:ext uri="{BB962C8B-B14F-4D97-AF65-F5344CB8AC3E}">
        <p14:creationId xmlns:p14="http://schemas.microsoft.com/office/powerpoint/2010/main" val="2581613589"/>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defRPr/>
            </a:pPr>
            <a:r>
              <a:rPr lang="he-IL" dirty="0" smtClean="0"/>
              <a:t>מהן צורות ההתאגדות האפשריות ?</a:t>
            </a:r>
            <a:endParaRPr lang="en-US" dirty="0" smtClean="0"/>
          </a:p>
        </p:txBody>
      </p:sp>
      <p:sp>
        <p:nvSpPr>
          <p:cNvPr id="10243" name="Rectangle 3"/>
          <p:cNvSpPr>
            <a:spLocks noGrp="1" noChangeArrowheads="1"/>
          </p:cNvSpPr>
          <p:nvPr>
            <p:ph idx="1"/>
          </p:nvPr>
        </p:nvSpPr>
        <p:spPr/>
        <p:txBody>
          <a:bodyPr/>
          <a:lstStyle/>
          <a:p>
            <a:pPr eaLnBrk="1" hangingPunct="1"/>
            <a:r>
              <a:rPr lang="he-IL" altLang="he-IL" sz="2800"/>
              <a:t>חברה בע"מ – גוף הנרשם גם ב"רשם החברות" והיא אישיות הנפרדת מבעליה. </a:t>
            </a:r>
          </a:p>
          <a:p>
            <a:pPr eaLnBrk="1" hangingPunct="1"/>
            <a:r>
              <a:rPr lang="he-IL" altLang="he-IL" sz="2800"/>
              <a:t>עמותה – גוף הנרשם גם ב"רשם העמותות" והיא אישיות הנפרדת מבעליה. </a:t>
            </a:r>
            <a:endParaRPr lang="en-US" altLang="he-IL" sz="2800"/>
          </a:p>
          <a:p>
            <a:pPr eaLnBrk="1" hangingPunct="1"/>
            <a:endParaRPr lang="en-US" altLang="he-IL" sz="2800"/>
          </a:p>
        </p:txBody>
      </p:sp>
    </p:spTree>
    <p:extLst>
      <p:ext uri="{BB962C8B-B14F-4D97-AF65-F5344CB8AC3E}">
        <p14:creationId xmlns:p14="http://schemas.microsoft.com/office/powerpoint/2010/main" val="307554430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500"/>
                                        <p:tgtEl>
                                          <p:spTgt spid="9218"/>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243"/>
                                        </p:tgtEl>
                                        <p:attrNameLst>
                                          <p:attrName>style.visibility</p:attrName>
                                        </p:attrNameLst>
                                      </p:cBhvr>
                                      <p:to>
                                        <p:strVal val="visible"/>
                                      </p:to>
                                    </p:set>
                                    <p:animEffect transition="in" filter="fade">
                                      <p:cBhvr>
                                        <p:cTn id="11" dur="500"/>
                                        <p:tgtEl>
                                          <p:spTgt spid="10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1024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defRPr/>
            </a:pPr>
            <a:r>
              <a:rPr lang="he-IL" dirty="0" smtClean="0"/>
              <a:t>מה ההבדל בין עוסק פטור למורשה ?</a:t>
            </a:r>
            <a:endParaRPr lang="en-US" dirty="0" smtClean="0"/>
          </a:p>
        </p:txBody>
      </p:sp>
      <p:sp>
        <p:nvSpPr>
          <p:cNvPr id="9219" name="Rectangle 3"/>
          <p:cNvSpPr>
            <a:spLocks noGrp="1" noChangeArrowheads="1"/>
          </p:cNvSpPr>
          <p:nvPr>
            <p:ph idx="1"/>
          </p:nvPr>
        </p:nvSpPr>
        <p:spPr>
          <a:xfrm>
            <a:off x="1992313" y="1341439"/>
            <a:ext cx="8229600" cy="4421187"/>
          </a:xfrm>
        </p:spPr>
        <p:txBody>
          <a:bodyPr/>
          <a:lstStyle/>
          <a:p>
            <a:pPr eaLnBrk="1" hangingPunct="1"/>
            <a:r>
              <a:rPr lang="he-IL" altLang="he-IL" sz="2800"/>
              <a:t>עוסק פטור אינו מדווח למע"מ – אינו גובה מע"מ עסקאות ואינו מתקזז במע"מ תשומות בגין הוצאות שהוציא.</a:t>
            </a:r>
          </a:p>
          <a:p>
            <a:pPr eaLnBrk="1" hangingPunct="1"/>
            <a:r>
              <a:rPr lang="he-IL" altLang="he-IL" sz="2800"/>
              <a:t>מחזור עסקאותיו בשנת 2014 לא יעלה על 79,482 ₪ (שנת 2013   77,993 ₪ בשנת 2012  - 76,840 ₪ ). </a:t>
            </a:r>
          </a:p>
          <a:p>
            <a:pPr eaLnBrk="1" hangingPunct="1"/>
            <a:r>
              <a:rPr lang="he-IL" altLang="he-IL" sz="2800"/>
              <a:t>מחזור הכנסות מעודכן לשנת 2015 - 100,000 ש"ח</a:t>
            </a:r>
          </a:p>
          <a:p>
            <a:pPr eaLnBrk="1" hangingPunct="1"/>
            <a:r>
              <a:rPr lang="he-IL" altLang="he-IL" sz="2800"/>
              <a:t>עוסק פטור מגיש קבלה בעת קבלת תשלום. הקבלה מהווה את האישור על קיום העסקה.</a:t>
            </a:r>
          </a:p>
          <a:p>
            <a:pPr eaLnBrk="1" hangingPunct="1"/>
            <a:r>
              <a:rPr lang="he-IL" altLang="he-IL" sz="2800"/>
              <a:t>עוסק מורשה מגיש חשבונית מס + קבלה או חשבונית מס/קבלה.</a:t>
            </a:r>
          </a:p>
          <a:p>
            <a:pPr eaLnBrk="1" hangingPunct="1"/>
            <a:endParaRPr lang="en-US" altLang="he-IL" sz="2800"/>
          </a:p>
        </p:txBody>
      </p:sp>
    </p:spTree>
    <p:extLst>
      <p:ext uri="{BB962C8B-B14F-4D97-AF65-F5344CB8AC3E}">
        <p14:creationId xmlns:p14="http://schemas.microsoft.com/office/powerpoint/2010/main" val="1687718603"/>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defRPr/>
            </a:pPr>
            <a:r>
              <a:rPr lang="he-IL" dirty="0" smtClean="0"/>
              <a:t>צורות ההתאגדות</a:t>
            </a:r>
            <a:br>
              <a:rPr lang="he-IL" dirty="0" smtClean="0"/>
            </a:br>
            <a:endParaRPr lang="he-IL" dirty="0"/>
          </a:p>
        </p:txBody>
      </p:sp>
      <p:graphicFrame>
        <p:nvGraphicFramePr>
          <p:cNvPr id="4" name="מציין מיקום תוכן 3"/>
          <p:cNvGraphicFramePr>
            <a:graphicFrameLocks noGrp="1"/>
          </p:cNvGraphicFramePr>
          <p:nvPr>
            <p:ph idx="1"/>
          </p:nvPr>
        </p:nvGraphicFramePr>
        <p:xfrm>
          <a:off x="1981199" y="1125539"/>
          <a:ext cx="8229601" cy="4751388"/>
        </p:xfrm>
        <a:graphic>
          <a:graphicData uri="http://schemas.openxmlformats.org/drawingml/2006/table">
            <a:tbl>
              <a:tblPr rtl="1">
                <a:tableStyleId>{5C22544A-7EE6-4342-B048-85BDC9FD1C3A}</a:tableStyleId>
              </a:tblPr>
              <a:tblGrid>
                <a:gridCol w="1736185"/>
                <a:gridCol w="1416252"/>
                <a:gridCol w="1468502"/>
                <a:gridCol w="1735480"/>
                <a:gridCol w="1873182"/>
              </a:tblGrid>
              <a:tr h="285049">
                <a:tc>
                  <a:txBody>
                    <a:bodyPr/>
                    <a:lstStyle/>
                    <a:p>
                      <a:pPr algn="l" rtl="0" fontAlgn="b"/>
                      <a:r>
                        <a:rPr lang="he-IL" sz="1400" b="1" u="none" strike="noStrike" dirty="0">
                          <a:solidFill>
                            <a:schemeClr val="tx1"/>
                          </a:solidFill>
                          <a:effectLst/>
                        </a:rPr>
                        <a:t> </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b="1" u="none" strike="noStrike" dirty="0">
                          <a:solidFill>
                            <a:schemeClr val="tx1"/>
                          </a:solidFill>
                          <a:effectLst/>
                        </a:rPr>
                        <a:t>עוסק פטור</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b="1" u="none" strike="noStrike" dirty="0">
                          <a:solidFill>
                            <a:schemeClr val="tx1"/>
                          </a:solidFill>
                          <a:effectLst/>
                        </a:rPr>
                        <a:t>עוסק מורשה</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b="1" u="none" strike="noStrike" dirty="0">
                          <a:solidFill>
                            <a:schemeClr val="tx1"/>
                          </a:solidFill>
                          <a:effectLst/>
                        </a:rPr>
                        <a:t>חברה בע"מ</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b="1" u="none" strike="noStrike" dirty="0">
                          <a:solidFill>
                            <a:schemeClr val="tx1"/>
                          </a:solidFill>
                          <a:effectLst/>
                        </a:rPr>
                        <a:t>עמותה</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r>
              <a:tr h="285049">
                <a:tc>
                  <a:txBody>
                    <a:bodyPr/>
                    <a:lstStyle/>
                    <a:p>
                      <a:pPr algn="r" rtl="1" fontAlgn="b"/>
                      <a:r>
                        <a:rPr lang="he-IL" sz="1400" b="1" u="none" strike="noStrike" dirty="0">
                          <a:solidFill>
                            <a:schemeClr val="tx1"/>
                          </a:solidFill>
                          <a:effectLst/>
                        </a:rPr>
                        <a:t>גבית </a:t>
                      </a:r>
                      <a:r>
                        <a:rPr lang="he-IL" sz="1400" b="1" u="none" strike="noStrike" dirty="0" smtClean="0">
                          <a:solidFill>
                            <a:schemeClr val="tx1"/>
                          </a:solidFill>
                          <a:effectLst/>
                        </a:rPr>
                        <a:t>מע"מ </a:t>
                      </a:r>
                      <a:r>
                        <a:rPr lang="he-IL" sz="1400" b="1" u="none" strike="noStrike" dirty="0">
                          <a:solidFill>
                            <a:schemeClr val="tx1"/>
                          </a:solidFill>
                          <a:effectLst/>
                        </a:rPr>
                        <a:t>מהלקוח</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לא</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כן</a:t>
                      </a:r>
                      <a:endParaRPr lang="he-IL" sz="1400" b="0" i="0" u="none" strike="noStrike">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כן</a:t>
                      </a:r>
                      <a:endParaRPr lang="he-IL" sz="1400" b="0" i="0" u="none" strike="noStrike">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לא</a:t>
                      </a:r>
                      <a:endParaRPr lang="he-IL" sz="1400" b="0" i="0" u="none" strike="noStrike">
                        <a:solidFill>
                          <a:schemeClr val="tx1"/>
                        </a:solidFill>
                        <a:effectLst/>
                        <a:latin typeface="Arial" panose="020B0604020202020204" pitchFamily="34" charset="0"/>
                      </a:endParaRPr>
                    </a:p>
                  </a:txBody>
                  <a:tcPr marL="9525" marR="9525" marT="9523" marB="0" anchor="b">
                    <a:noFill/>
                  </a:tcPr>
                </a:tc>
              </a:tr>
              <a:tr h="570094">
                <a:tc>
                  <a:txBody>
                    <a:bodyPr/>
                    <a:lstStyle/>
                    <a:p>
                      <a:pPr algn="r" rtl="1" fontAlgn="b"/>
                      <a:r>
                        <a:rPr lang="he-IL" sz="1400" b="1" u="none" strike="noStrike" dirty="0">
                          <a:solidFill>
                            <a:schemeClr val="tx1"/>
                          </a:solidFill>
                          <a:effectLst/>
                        </a:rPr>
                        <a:t>תשלום </a:t>
                      </a:r>
                      <a:r>
                        <a:rPr lang="he-IL" sz="1400" b="1" u="none" strike="noStrike" dirty="0" smtClean="0">
                          <a:solidFill>
                            <a:schemeClr val="tx1"/>
                          </a:solidFill>
                          <a:effectLst/>
                        </a:rPr>
                        <a:t>מע"מ </a:t>
                      </a:r>
                      <a:r>
                        <a:rPr lang="he-IL" sz="1400" b="1" u="none" strike="noStrike" dirty="0">
                          <a:solidFill>
                            <a:schemeClr val="tx1"/>
                          </a:solidFill>
                          <a:effectLst/>
                        </a:rPr>
                        <a:t>לספק נותן שירות - ע.מ</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כן</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כן</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כן</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כן</a:t>
                      </a:r>
                      <a:endParaRPr lang="he-IL" sz="1400" b="0" i="0" u="none" strike="noStrike">
                        <a:solidFill>
                          <a:schemeClr val="tx1"/>
                        </a:solidFill>
                        <a:effectLst/>
                        <a:latin typeface="Arial" panose="020B0604020202020204" pitchFamily="34" charset="0"/>
                      </a:endParaRPr>
                    </a:p>
                  </a:txBody>
                  <a:tcPr marL="9525" marR="9525" marT="9523" marB="0" anchor="b">
                    <a:noFill/>
                  </a:tcPr>
                </a:tc>
              </a:tr>
              <a:tr h="570094">
                <a:tc>
                  <a:txBody>
                    <a:bodyPr/>
                    <a:lstStyle/>
                    <a:p>
                      <a:pPr algn="r" rtl="1" fontAlgn="b"/>
                      <a:r>
                        <a:rPr lang="he-IL" sz="1400" b="1" u="none" strike="noStrike" dirty="0">
                          <a:solidFill>
                            <a:schemeClr val="tx1"/>
                          </a:solidFill>
                          <a:effectLst/>
                        </a:rPr>
                        <a:t>קיזוז </a:t>
                      </a:r>
                      <a:r>
                        <a:rPr lang="he-IL" sz="1400" b="1" u="none" strike="noStrike" dirty="0" smtClean="0">
                          <a:solidFill>
                            <a:schemeClr val="tx1"/>
                          </a:solidFill>
                          <a:effectLst/>
                        </a:rPr>
                        <a:t>מע"מ </a:t>
                      </a:r>
                      <a:r>
                        <a:rPr lang="he-IL" sz="1400" b="1" u="none" strike="noStrike" dirty="0">
                          <a:solidFill>
                            <a:schemeClr val="tx1"/>
                          </a:solidFill>
                          <a:effectLst/>
                        </a:rPr>
                        <a:t>בגין תשלום לספק - הוצאות העסק</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לא</a:t>
                      </a:r>
                      <a:endParaRPr lang="he-IL" sz="1400" b="0" i="0" u="none" strike="noStrike">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כן</a:t>
                      </a:r>
                      <a:endParaRPr lang="he-IL" sz="1400" b="0" i="0" u="none" strike="noStrike">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כן</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לא</a:t>
                      </a:r>
                      <a:endParaRPr lang="he-IL" sz="1400" b="0" i="0" u="none" strike="noStrike">
                        <a:solidFill>
                          <a:schemeClr val="tx1"/>
                        </a:solidFill>
                        <a:effectLst/>
                        <a:latin typeface="Arial" panose="020B0604020202020204" pitchFamily="34" charset="0"/>
                      </a:endParaRPr>
                    </a:p>
                  </a:txBody>
                  <a:tcPr marL="9525" marR="9525" marT="9523" marB="0" anchor="b">
                    <a:noFill/>
                  </a:tcPr>
                </a:tc>
              </a:tr>
              <a:tr h="368662">
                <a:tc>
                  <a:txBody>
                    <a:bodyPr/>
                    <a:lstStyle/>
                    <a:p>
                      <a:pPr algn="r" rtl="1" fontAlgn="b"/>
                      <a:r>
                        <a:rPr lang="he-IL" sz="1400" b="1" u="none" strike="noStrike" dirty="0">
                          <a:solidFill>
                            <a:schemeClr val="tx1"/>
                          </a:solidFill>
                          <a:effectLst/>
                        </a:rPr>
                        <a:t>תקרת מחזור הכנסות</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0" fontAlgn="b"/>
                      <a:r>
                        <a:rPr lang="he-IL" sz="1400" u="none" strike="noStrike" dirty="0" smtClean="0">
                          <a:solidFill>
                            <a:schemeClr val="tx1"/>
                          </a:solidFill>
                          <a:effectLst/>
                        </a:rPr>
                        <a:t> 100,000 ש"ח</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ללא גבול</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ללא גבול</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ללא גבול</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r>
              <a:tr h="555844">
                <a:tc>
                  <a:txBody>
                    <a:bodyPr/>
                    <a:lstStyle/>
                    <a:p>
                      <a:pPr algn="r" rtl="1" fontAlgn="b"/>
                      <a:r>
                        <a:rPr lang="he-IL" sz="1400" b="1" u="none" strike="noStrike" dirty="0">
                          <a:solidFill>
                            <a:schemeClr val="tx1"/>
                          </a:solidFill>
                          <a:effectLst/>
                        </a:rPr>
                        <a:t>דיווח </a:t>
                      </a:r>
                      <a:r>
                        <a:rPr lang="he-IL" sz="1400" b="1" u="none" strike="noStrike" dirty="0" smtClean="0">
                          <a:solidFill>
                            <a:schemeClr val="tx1"/>
                          </a:solidFill>
                          <a:effectLst/>
                        </a:rPr>
                        <a:t>למע"מ</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פעם בשנה</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כל חודשיים</a:t>
                      </a:r>
                      <a:endParaRPr lang="he-IL" sz="1400" b="0" i="0" u="none" strike="noStrike">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כל חודש/חודשיים + דיווח מקוון</a:t>
                      </a:r>
                      <a:endParaRPr lang="he-IL" sz="1400" b="0" i="0" u="none" strike="noStrike">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אין דיווח </a:t>
                      </a:r>
                      <a:r>
                        <a:rPr lang="he-IL" sz="1400" u="none" strike="noStrike" dirty="0" smtClean="0">
                          <a:solidFill>
                            <a:schemeClr val="tx1"/>
                          </a:solidFill>
                          <a:effectLst/>
                        </a:rPr>
                        <a:t>למע"מ</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r>
              <a:tr h="623114">
                <a:tc>
                  <a:txBody>
                    <a:bodyPr/>
                    <a:lstStyle/>
                    <a:p>
                      <a:pPr algn="r" rtl="1" fontAlgn="b"/>
                      <a:r>
                        <a:rPr lang="he-IL" sz="1400" b="1" u="none" strike="noStrike" dirty="0">
                          <a:solidFill>
                            <a:schemeClr val="tx1"/>
                          </a:solidFill>
                          <a:effectLst/>
                        </a:rPr>
                        <a:t>ניהול ספרים</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חייב בהגשת קבלה</a:t>
                      </a:r>
                      <a:endParaRPr lang="he-IL" sz="1400" b="0" i="0" u="none" strike="noStrike">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חייב בהגשת חשבונית מס + קבלה</a:t>
                      </a:r>
                      <a:endParaRPr lang="he-IL" sz="1400" b="0" i="0" u="none" strike="noStrike">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חייב בהגשת חשבונית מס + קבלה</a:t>
                      </a:r>
                      <a:endParaRPr lang="he-IL" sz="1400" b="0" i="0" u="none" strike="noStrike">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חייב בהגשת קבלה</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r>
              <a:tr h="937638">
                <a:tc>
                  <a:txBody>
                    <a:bodyPr/>
                    <a:lstStyle/>
                    <a:p>
                      <a:pPr algn="r" rtl="1" fontAlgn="b"/>
                      <a:r>
                        <a:rPr lang="he-IL" sz="1400" b="1" u="none" strike="noStrike" dirty="0">
                          <a:solidFill>
                            <a:schemeClr val="tx1"/>
                          </a:solidFill>
                          <a:effectLst/>
                        </a:rPr>
                        <a:t>חייב בייצוג </a:t>
                      </a:r>
                      <a:r>
                        <a:rPr lang="he-IL" sz="1400" b="1" u="none" strike="noStrike" dirty="0" smtClean="0">
                          <a:solidFill>
                            <a:schemeClr val="tx1"/>
                          </a:solidFill>
                          <a:effectLst/>
                        </a:rPr>
                        <a:t>רו"ח / יועמ"ס</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לא</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a:solidFill>
                            <a:schemeClr val="tx1"/>
                          </a:solidFill>
                          <a:effectLst/>
                        </a:rPr>
                        <a:t>לא</a:t>
                      </a:r>
                      <a:endParaRPr lang="he-IL" sz="1400" b="0" i="0" u="none" strike="noStrike">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ייצוג באמצעות יועמ"ס, מאזן חייב בחתימת רו"ח</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marL="0" marR="0" indent="0" algn="ctr" defTabSz="914400" rtl="1" eaLnBrk="1" fontAlgn="b" latinLnBrk="0" hangingPunct="1">
                        <a:lnSpc>
                          <a:spcPct val="100000"/>
                        </a:lnSpc>
                        <a:spcBef>
                          <a:spcPts val="0"/>
                        </a:spcBef>
                        <a:spcAft>
                          <a:spcPts val="0"/>
                        </a:spcAft>
                        <a:buClrTx/>
                        <a:buSzTx/>
                        <a:buFontTx/>
                        <a:buNone/>
                        <a:tabLst/>
                        <a:defRPr/>
                      </a:pPr>
                      <a:r>
                        <a:rPr lang="he-IL" sz="1400" u="none" strike="noStrike" dirty="0" smtClean="0">
                          <a:solidFill>
                            <a:schemeClr val="tx1"/>
                          </a:solidFill>
                          <a:effectLst/>
                        </a:rPr>
                        <a:t>ייצוג באמצעות יועמ"ס, מאזן חייב בחתימת רו"ח</a:t>
                      </a:r>
                      <a:endParaRPr lang="he-IL" sz="1400" b="0" i="0" u="none" strike="noStrike" dirty="0" smtClean="0">
                        <a:solidFill>
                          <a:schemeClr val="tx1"/>
                        </a:solidFill>
                        <a:effectLst/>
                        <a:latin typeface="Arial" panose="020B0604020202020204" pitchFamily="34" charset="0"/>
                      </a:endParaRPr>
                    </a:p>
                    <a:p>
                      <a:pPr algn="ctr" rtl="1" fontAlgn="b"/>
                      <a:r>
                        <a:rPr lang="he-IL" sz="1400" u="none" strike="noStrike" dirty="0" smtClean="0">
                          <a:solidFill>
                            <a:schemeClr val="tx1"/>
                          </a:solidFill>
                          <a:effectLst/>
                        </a:rPr>
                        <a:t>עמותה </a:t>
                      </a:r>
                      <a:r>
                        <a:rPr lang="he-IL" sz="1400" u="none" strike="noStrike" dirty="0">
                          <a:solidFill>
                            <a:schemeClr val="tx1"/>
                          </a:solidFill>
                          <a:effectLst/>
                        </a:rPr>
                        <a:t>נתמכת חייבת בייצוג רו"ח</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r>
              <a:tr h="555844">
                <a:tc>
                  <a:txBody>
                    <a:bodyPr/>
                    <a:lstStyle/>
                    <a:p>
                      <a:pPr algn="r" rtl="1" fontAlgn="b"/>
                      <a:r>
                        <a:rPr lang="he-IL" sz="1400" b="1" u="none" strike="noStrike" dirty="0">
                          <a:solidFill>
                            <a:schemeClr val="tx1"/>
                          </a:solidFill>
                          <a:effectLst/>
                        </a:rPr>
                        <a:t>דוחות שנתיים</a:t>
                      </a:r>
                      <a:endParaRPr lang="he-IL" sz="1400" b="1"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חייב בהגשת דוח שנתי למ"ה </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חייב בהגשת דוח שנתי למ"ה </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חייב בהגשת מאזן למ"ה </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c>
                  <a:txBody>
                    <a:bodyPr/>
                    <a:lstStyle/>
                    <a:p>
                      <a:pPr algn="ctr" rtl="1" fontAlgn="b"/>
                      <a:r>
                        <a:rPr lang="he-IL" sz="1400" u="none" strike="noStrike" dirty="0">
                          <a:solidFill>
                            <a:schemeClr val="tx1"/>
                          </a:solidFill>
                          <a:effectLst/>
                        </a:rPr>
                        <a:t>חייב בהגשת מאזן למ"ה </a:t>
                      </a:r>
                      <a:endParaRPr lang="he-IL" sz="1400" b="0" i="0" u="none" strike="noStrike" dirty="0">
                        <a:solidFill>
                          <a:schemeClr val="tx1"/>
                        </a:solidFill>
                        <a:effectLst/>
                        <a:latin typeface="Arial" panose="020B0604020202020204" pitchFamily="34" charset="0"/>
                      </a:endParaRPr>
                    </a:p>
                  </a:txBody>
                  <a:tcPr marL="9525" marR="9525" marT="9523" marB="0" anchor="b">
                    <a:noFill/>
                  </a:tcPr>
                </a:tc>
              </a:tr>
            </a:tbl>
          </a:graphicData>
        </a:graphic>
      </p:graphicFrame>
    </p:spTree>
    <p:extLst>
      <p:ext uri="{BB962C8B-B14F-4D97-AF65-F5344CB8AC3E}">
        <p14:creationId xmlns:p14="http://schemas.microsoft.com/office/powerpoint/2010/main" val="4128639011"/>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92313" y="188913"/>
            <a:ext cx="8229600" cy="792162"/>
          </a:xfrm>
        </p:spPr>
        <p:txBody>
          <a:bodyPr/>
          <a:lstStyle/>
          <a:p>
            <a:pPr algn="ctr" eaLnBrk="1" hangingPunct="1">
              <a:defRPr/>
            </a:pPr>
            <a:r>
              <a:rPr lang="he-IL" dirty="0" smtClean="0"/>
              <a:t>עוסק פטור - קבלה</a:t>
            </a:r>
            <a:endParaRPr lang="en-US" dirty="0" smtClean="0"/>
          </a:p>
        </p:txBody>
      </p:sp>
      <p:pic>
        <p:nvPicPr>
          <p:cNvPr id="11267" name="Picture 3"/>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367214" y="1196975"/>
            <a:ext cx="3646487" cy="4421188"/>
          </a:xfrm>
        </p:spPr>
      </p:pic>
      <p:sp>
        <p:nvSpPr>
          <p:cNvPr id="11268" name="AutoShape 4"/>
          <p:cNvSpPr>
            <a:spLocks noChangeArrowheads="1"/>
          </p:cNvSpPr>
          <p:nvPr/>
        </p:nvSpPr>
        <p:spPr bwMode="auto">
          <a:xfrm>
            <a:off x="2279650" y="1484314"/>
            <a:ext cx="1728788" cy="504825"/>
          </a:xfrm>
          <a:prstGeom prst="wedgeRoundRectCallout">
            <a:avLst>
              <a:gd name="adj1" fmla="val 78097"/>
              <a:gd name="adj2" fmla="val 112579"/>
              <a:gd name="adj3" fmla="val 16667"/>
            </a:avLst>
          </a:prstGeom>
          <a:solidFill>
            <a:srgbClr val="CCFFFF">
              <a:alpha val="27058"/>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תאריך</a:t>
            </a:r>
            <a:endParaRPr lang="en-US" altLang="he-IL" sz="1600">
              <a:solidFill>
                <a:srgbClr val="FFFFFF"/>
              </a:solidFill>
            </a:endParaRPr>
          </a:p>
        </p:txBody>
      </p:sp>
      <p:sp>
        <p:nvSpPr>
          <p:cNvPr id="11269" name="AutoShape 5"/>
          <p:cNvSpPr>
            <a:spLocks noChangeArrowheads="1"/>
          </p:cNvSpPr>
          <p:nvPr/>
        </p:nvSpPr>
        <p:spPr bwMode="auto">
          <a:xfrm>
            <a:off x="8616950" y="1268414"/>
            <a:ext cx="1728788" cy="504825"/>
          </a:xfrm>
          <a:prstGeom prst="wedgeRoundRectCallout">
            <a:avLst>
              <a:gd name="adj1" fmla="val -83426"/>
              <a:gd name="adj2" fmla="val 114468"/>
              <a:gd name="adj3" fmla="val 16667"/>
            </a:avLst>
          </a:prstGeom>
          <a:solidFill>
            <a:srgbClr val="CCFFFF">
              <a:alpha val="27058"/>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מס' עוסק פטור</a:t>
            </a:r>
            <a:endParaRPr lang="en-US" altLang="he-IL" sz="1600">
              <a:solidFill>
                <a:srgbClr val="FFFFFF"/>
              </a:solidFill>
            </a:endParaRPr>
          </a:p>
        </p:txBody>
      </p:sp>
      <p:sp>
        <p:nvSpPr>
          <p:cNvPr id="11270" name="AutoShape 6"/>
          <p:cNvSpPr>
            <a:spLocks noChangeArrowheads="1"/>
          </p:cNvSpPr>
          <p:nvPr/>
        </p:nvSpPr>
        <p:spPr bwMode="auto">
          <a:xfrm>
            <a:off x="8616950" y="2349501"/>
            <a:ext cx="1728788" cy="504825"/>
          </a:xfrm>
          <a:prstGeom prst="wedgeRoundRectCallout">
            <a:avLst>
              <a:gd name="adj1" fmla="val -86454"/>
              <a:gd name="adj2" fmla="val -33333"/>
              <a:gd name="adj3" fmla="val 16667"/>
            </a:avLst>
          </a:prstGeom>
          <a:solidFill>
            <a:srgbClr val="CCFFFF">
              <a:alpha val="27058"/>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מספור רציף</a:t>
            </a:r>
            <a:endParaRPr lang="en-US" altLang="he-IL" sz="1600">
              <a:solidFill>
                <a:srgbClr val="FFFFFF"/>
              </a:solidFill>
            </a:endParaRPr>
          </a:p>
        </p:txBody>
      </p:sp>
      <p:sp>
        <p:nvSpPr>
          <p:cNvPr id="11271" name="AutoShape 7"/>
          <p:cNvSpPr>
            <a:spLocks noChangeArrowheads="1"/>
          </p:cNvSpPr>
          <p:nvPr/>
        </p:nvSpPr>
        <p:spPr bwMode="auto">
          <a:xfrm>
            <a:off x="2279650" y="2205039"/>
            <a:ext cx="1728788" cy="504825"/>
          </a:xfrm>
          <a:prstGeom prst="wedgeRoundRectCallout">
            <a:avLst>
              <a:gd name="adj1" fmla="val 91324"/>
              <a:gd name="adj2" fmla="val 31444"/>
              <a:gd name="adj3" fmla="val 16667"/>
            </a:avLst>
          </a:prstGeom>
          <a:solidFill>
            <a:srgbClr val="CCFFFF">
              <a:alpha val="27058"/>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פרטי הלקוח</a:t>
            </a:r>
            <a:endParaRPr lang="en-US" altLang="he-IL" sz="1600">
              <a:solidFill>
                <a:srgbClr val="FFFFFF"/>
              </a:solidFill>
            </a:endParaRPr>
          </a:p>
        </p:txBody>
      </p:sp>
      <p:sp>
        <p:nvSpPr>
          <p:cNvPr id="11272" name="AutoShape 8"/>
          <p:cNvSpPr>
            <a:spLocks noChangeArrowheads="1"/>
          </p:cNvSpPr>
          <p:nvPr/>
        </p:nvSpPr>
        <p:spPr bwMode="auto">
          <a:xfrm>
            <a:off x="2279650" y="2852739"/>
            <a:ext cx="1728788" cy="504825"/>
          </a:xfrm>
          <a:prstGeom prst="wedgeRoundRectCallout">
            <a:avLst>
              <a:gd name="adj1" fmla="val 78926"/>
              <a:gd name="adj2" fmla="val -43713"/>
              <a:gd name="adj3" fmla="val 16667"/>
            </a:avLst>
          </a:prstGeom>
          <a:solidFill>
            <a:srgbClr val="CCFFFF">
              <a:alpha val="27058"/>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עבור מה שולם</a:t>
            </a:r>
            <a:endParaRPr lang="en-US" altLang="he-IL" sz="1600">
              <a:solidFill>
                <a:srgbClr val="FFFFFF"/>
              </a:solidFill>
            </a:endParaRPr>
          </a:p>
        </p:txBody>
      </p:sp>
      <p:sp>
        <p:nvSpPr>
          <p:cNvPr id="11273" name="AutoShape 10"/>
          <p:cNvSpPr>
            <a:spLocks noChangeArrowheads="1"/>
          </p:cNvSpPr>
          <p:nvPr/>
        </p:nvSpPr>
        <p:spPr bwMode="auto">
          <a:xfrm>
            <a:off x="2351088" y="4365625"/>
            <a:ext cx="1439862" cy="431800"/>
          </a:xfrm>
          <a:prstGeom prst="wedgeRoundRectCallout">
            <a:avLst>
              <a:gd name="adj1" fmla="val 115713"/>
              <a:gd name="adj2" fmla="val 83824"/>
              <a:gd name="adj3" fmla="val 16667"/>
            </a:avLst>
          </a:prstGeom>
          <a:solidFill>
            <a:srgbClr val="CCFFFF">
              <a:alpha val="27058"/>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סכום התשלום</a:t>
            </a:r>
            <a:endParaRPr lang="en-US" altLang="he-IL" sz="1600">
              <a:solidFill>
                <a:srgbClr val="FFFFFF"/>
              </a:solidFill>
            </a:endParaRPr>
          </a:p>
        </p:txBody>
      </p:sp>
      <p:sp>
        <p:nvSpPr>
          <p:cNvPr id="11274" name="AutoShape 11"/>
          <p:cNvSpPr>
            <a:spLocks noChangeArrowheads="1"/>
          </p:cNvSpPr>
          <p:nvPr/>
        </p:nvSpPr>
        <p:spPr bwMode="auto">
          <a:xfrm>
            <a:off x="2351088" y="4868863"/>
            <a:ext cx="1439862" cy="576262"/>
          </a:xfrm>
          <a:prstGeom prst="wedgeRoundRectCallout">
            <a:avLst>
              <a:gd name="adj1" fmla="val 113065"/>
              <a:gd name="adj2" fmla="val 4819"/>
              <a:gd name="adj3" fmla="val 16667"/>
            </a:avLst>
          </a:prstGeom>
          <a:solidFill>
            <a:srgbClr val="CCFFFF">
              <a:alpha val="27058"/>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ניכוי מס במקור</a:t>
            </a:r>
            <a:endParaRPr lang="en-US" altLang="he-IL" sz="1600">
              <a:solidFill>
                <a:srgbClr val="FFFFFF"/>
              </a:solidFill>
            </a:endParaRPr>
          </a:p>
        </p:txBody>
      </p:sp>
      <p:sp>
        <p:nvSpPr>
          <p:cNvPr id="11275" name="AutoShape 12"/>
          <p:cNvSpPr>
            <a:spLocks noChangeArrowheads="1"/>
          </p:cNvSpPr>
          <p:nvPr/>
        </p:nvSpPr>
        <p:spPr bwMode="auto">
          <a:xfrm>
            <a:off x="8112126" y="4652963"/>
            <a:ext cx="1439863" cy="431800"/>
          </a:xfrm>
          <a:prstGeom prst="wedgeRoundRectCallout">
            <a:avLst>
              <a:gd name="adj1" fmla="val -136218"/>
              <a:gd name="adj2" fmla="val 143750"/>
              <a:gd name="adj3" fmla="val 16667"/>
            </a:avLst>
          </a:prstGeom>
          <a:solidFill>
            <a:srgbClr val="CCFFFF">
              <a:alpha val="27058"/>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חתימה</a:t>
            </a:r>
            <a:endParaRPr lang="en-US" altLang="he-IL" sz="1600">
              <a:solidFill>
                <a:srgbClr val="FFFFFF"/>
              </a:solidFill>
            </a:endParaRPr>
          </a:p>
        </p:txBody>
      </p:sp>
      <p:sp>
        <p:nvSpPr>
          <p:cNvPr id="11276" name="AutoShape 9"/>
          <p:cNvSpPr>
            <a:spLocks noChangeArrowheads="1"/>
          </p:cNvSpPr>
          <p:nvPr/>
        </p:nvSpPr>
        <p:spPr bwMode="auto">
          <a:xfrm>
            <a:off x="5880101" y="3860800"/>
            <a:ext cx="1439863" cy="431800"/>
          </a:xfrm>
          <a:prstGeom prst="wedgeRoundRectCallout">
            <a:avLst>
              <a:gd name="adj1" fmla="val -60366"/>
              <a:gd name="adj2" fmla="val -157722"/>
              <a:gd name="adj3" fmla="val 16667"/>
            </a:avLst>
          </a:prstGeom>
          <a:solidFill>
            <a:schemeClr val="bg1">
              <a:alpha val="27058"/>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פרטי התשלום</a:t>
            </a:r>
            <a:endParaRPr lang="en-US" altLang="he-IL" sz="1600">
              <a:solidFill>
                <a:srgbClr val="FFFFFF"/>
              </a:solidFill>
            </a:endParaRPr>
          </a:p>
        </p:txBody>
      </p:sp>
    </p:spTree>
    <p:extLst>
      <p:ext uri="{BB962C8B-B14F-4D97-AF65-F5344CB8AC3E}">
        <p14:creationId xmlns:p14="http://schemas.microsoft.com/office/powerpoint/2010/main" val="77546685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down)">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defRPr/>
            </a:pPr>
            <a:r>
              <a:rPr lang="he-IL" dirty="0" smtClean="0"/>
              <a:t>עוסק מורשה –חשבונית מס +קבלה</a:t>
            </a:r>
            <a:endParaRPr lang="en-US" dirty="0" smtClean="0"/>
          </a:p>
        </p:txBody>
      </p:sp>
      <p:pic>
        <p:nvPicPr>
          <p:cNvPr id="12291" name="Picture 3" descr="scan0001"/>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427922" y="1600200"/>
            <a:ext cx="1748155" cy="2171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2292" name="Picture 4" descr="scan0004"/>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240463" y="1627189"/>
            <a:ext cx="3143250" cy="4181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3" name="AutoShape 5"/>
          <p:cNvSpPr>
            <a:spLocks noChangeArrowheads="1"/>
          </p:cNvSpPr>
          <p:nvPr/>
        </p:nvSpPr>
        <p:spPr bwMode="auto">
          <a:xfrm>
            <a:off x="1703389" y="2276476"/>
            <a:ext cx="1152525" cy="360363"/>
          </a:xfrm>
          <a:prstGeom prst="wedgeRoundRectCallout">
            <a:avLst>
              <a:gd name="adj1" fmla="val 72037"/>
              <a:gd name="adj2" fmla="val 47356"/>
              <a:gd name="adj3" fmla="val 16667"/>
            </a:avLst>
          </a:prstGeom>
          <a:solidFill>
            <a:schemeClr val="bg1">
              <a:alpha val="63136"/>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תאריך</a:t>
            </a:r>
            <a:endParaRPr lang="en-US" altLang="he-IL" sz="1600">
              <a:solidFill>
                <a:srgbClr val="FFFFFF"/>
              </a:solidFill>
            </a:endParaRPr>
          </a:p>
        </p:txBody>
      </p:sp>
      <p:sp>
        <p:nvSpPr>
          <p:cNvPr id="12294" name="AutoShape 6"/>
          <p:cNvSpPr>
            <a:spLocks noChangeArrowheads="1"/>
          </p:cNvSpPr>
          <p:nvPr/>
        </p:nvSpPr>
        <p:spPr bwMode="auto">
          <a:xfrm>
            <a:off x="3575050" y="1196976"/>
            <a:ext cx="1873250" cy="360363"/>
          </a:xfrm>
          <a:prstGeom prst="wedgeRoundRectCallout">
            <a:avLst>
              <a:gd name="adj1" fmla="val 57375"/>
              <a:gd name="adj2" fmla="val 242954"/>
              <a:gd name="adj3" fmla="val 16667"/>
            </a:avLst>
          </a:prstGeom>
          <a:solidFill>
            <a:schemeClr val="bg1">
              <a:alpha val="8196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מספר עוסק מורשה</a:t>
            </a:r>
            <a:endParaRPr lang="en-US" altLang="he-IL" sz="1600">
              <a:solidFill>
                <a:srgbClr val="FFFFFF"/>
              </a:solidFill>
            </a:endParaRPr>
          </a:p>
        </p:txBody>
      </p:sp>
      <p:sp>
        <p:nvSpPr>
          <p:cNvPr id="12295" name="AutoShape 7"/>
          <p:cNvSpPr>
            <a:spLocks noChangeArrowheads="1"/>
          </p:cNvSpPr>
          <p:nvPr/>
        </p:nvSpPr>
        <p:spPr bwMode="auto">
          <a:xfrm>
            <a:off x="1703388" y="2781301"/>
            <a:ext cx="1223962" cy="360363"/>
          </a:xfrm>
          <a:prstGeom prst="wedgeRoundRectCallout">
            <a:avLst>
              <a:gd name="adj1" fmla="val 168287"/>
              <a:gd name="adj2" fmla="val -70264"/>
              <a:gd name="adj3" fmla="val 16667"/>
            </a:avLst>
          </a:prstGeom>
          <a:solidFill>
            <a:schemeClr val="bg1">
              <a:alpha val="85097"/>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מספור רציף</a:t>
            </a:r>
            <a:endParaRPr lang="en-US" altLang="he-IL" sz="1600">
              <a:solidFill>
                <a:srgbClr val="FFFFFF"/>
              </a:solidFill>
            </a:endParaRPr>
          </a:p>
        </p:txBody>
      </p:sp>
      <p:sp>
        <p:nvSpPr>
          <p:cNvPr id="12296" name="AutoShape 8"/>
          <p:cNvSpPr>
            <a:spLocks noChangeArrowheads="1"/>
          </p:cNvSpPr>
          <p:nvPr/>
        </p:nvSpPr>
        <p:spPr bwMode="auto">
          <a:xfrm>
            <a:off x="9409113" y="3213101"/>
            <a:ext cx="1116012" cy="576263"/>
          </a:xfrm>
          <a:prstGeom prst="wedgeRoundRectCallout">
            <a:avLst>
              <a:gd name="adj1" fmla="val -315009"/>
              <a:gd name="adj2" fmla="val 289394"/>
              <a:gd name="adj3" fmla="val 16667"/>
            </a:avLst>
          </a:prstGeom>
          <a:solidFill>
            <a:schemeClr val="accent1">
              <a:alpha val="6901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סכום ללא מע"מ</a:t>
            </a:r>
            <a:endParaRPr lang="en-US" altLang="he-IL" sz="1600">
              <a:solidFill>
                <a:srgbClr val="FFFFFF"/>
              </a:solidFill>
            </a:endParaRPr>
          </a:p>
        </p:txBody>
      </p:sp>
      <p:sp>
        <p:nvSpPr>
          <p:cNvPr id="12297" name="AutoShape 9"/>
          <p:cNvSpPr>
            <a:spLocks noChangeArrowheads="1"/>
          </p:cNvSpPr>
          <p:nvPr/>
        </p:nvSpPr>
        <p:spPr bwMode="auto">
          <a:xfrm>
            <a:off x="9336089" y="4005263"/>
            <a:ext cx="1152525" cy="647700"/>
          </a:xfrm>
          <a:prstGeom prst="wedgeRoundRectCallout">
            <a:avLst>
              <a:gd name="adj1" fmla="val -273690"/>
              <a:gd name="adj2" fmla="val 155639"/>
              <a:gd name="adj3" fmla="val 16667"/>
            </a:avLst>
          </a:prstGeom>
          <a:solidFill>
            <a:schemeClr val="bg1">
              <a:alpha val="76862"/>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מע"מ 17%</a:t>
            </a:r>
            <a:endParaRPr lang="en-US" altLang="he-IL" sz="1600">
              <a:solidFill>
                <a:srgbClr val="FFFFFF"/>
              </a:solidFill>
            </a:endParaRPr>
          </a:p>
        </p:txBody>
      </p:sp>
      <p:sp>
        <p:nvSpPr>
          <p:cNvPr id="12298" name="AutoShape 10"/>
          <p:cNvSpPr>
            <a:spLocks noChangeArrowheads="1"/>
          </p:cNvSpPr>
          <p:nvPr/>
        </p:nvSpPr>
        <p:spPr bwMode="auto">
          <a:xfrm>
            <a:off x="9336089" y="4797426"/>
            <a:ext cx="1152525" cy="576263"/>
          </a:xfrm>
          <a:prstGeom prst="wedgeRoundRectCallout">
            <a:avLst>
              <a:gd name="adj1" fmla="val -292699"/>
              <a:gd name="adj2" fmla="val 68458"/>
              <a:gd name="adj3" fmla="val 16667"/>
            </a:avLst>
          </a:prstGeom>
          <a:solidFill>
            <a:schemeClr val="bg1">
              <a:alpha val="76077"/>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tx2"/>
              </a:buClr>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2"/>
              </a:buClr>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2"/>
              </a:buClr>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ClrTx/>
              <a:buFontTx/>
              <a:buNone/>
            </a:pPr>
            <a:r>
              <a:rPr lang="he-IL" altLang="he-IL" sz="1600">
                <a:solidFill>
                  <a:srgbClr val="FFFFFF"/>
                </a:solidFill>
              </a:rPr>
              <a:t>סה"כ כולל מע"מ</a:t>
            </a:r>
            <a:endParaRPr lang="en-US" altLang="he-IL" sz="1600">
              <a:solidFill>
                <a:srgbClr val="FFFFFF"/>
              </a:solidFill>
            </a:endParaRPr>
          </a:p>
        </p:txBody>
      </p:sp>
    </p:spTree>
    <p:extLst>
      <p:ext uri="{BB962C8B-B14F-4D97-AF65-F5344CB8AC3E}">
        <p14:creationId xmlns:p14="http://schemas.microsoft.com/office/powerpoint/2010/main" val="80799006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ipe(down)">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defRPr/>
            </a:pPr>
            <a:r>
              <a:rPr lang="he-IL" dirty="0" smtClean="0"/>
              <a:t>במה כדאי לבחור ?</a:t>
            </a:r>
            <a:endParaRPr lang="en-US" dirty="0" smtClean="0"/>
          </a:p>
        </p:txBody>
      </p:sp>
      <p:sp>
        <p:nvSpPr>
          <p:cNvPr id="13315" name="Rectangle 3"/>
          <p:cNvSpPr>
            <a:spLocks noGrp="1" noChangeArrowheads="1"/>
          </p:cNvSpPr>
          <p:nvPr>
            <p:ph idx="1"/>
          </p:nvPr>
        </p:nvSpPr>
        <p:spPr/>
        <p:txBody>
          <a:bodyPr/>
          <a:lstStyle/>
          <a:p>
            <a:pPr algn="ctr" eaLnBrk="1" hangingPunct="1">
              <a:lnSpc>
                <a:spcPct val="90000"/>
              </a:lnSpc>
            </a:pPr>
            <a:r>
              <a:rPr lang="he-IL" altLang="he-IL" sz="5400"/>
              <a:t>עוסק מורשה !</a:t>
            </a:r>
          </a:p>
          <a:p>
            <a:pPr algn="ctr" eaLnBrk="1" hangingPunct="1">
              <a:lnSpc>
                <a:spcPct val="90000"/>
              </a:lnSpc>
              <a:buFontTx/>
              <a:buNone/>
            </a:pPr>
            <a:endParaRPr lang="he-IL" altLang="he-IL" sz="5400"/>
          </a:p>
          <a:p>
            <a:pPr algn="ctr" eaLnBrk="1" hangingPunct="1">
              <a:lnSpc>
                <a:spcPct val="90000"/>
              </a:lnSpc>
            </a:pPr>
            <a:r>
              <a:rPr lang="he-IL" altLang="he-IL" sz="5400"/>
              <a:t>עוסק פטור !</a:t>
            </a:r>
          </a:p>
          <a:p>
            <a:pPr eaLnBrk="1" hangingPunct="1">
              <a:lnSpc>
                <a:spcPct val="90000"/>
              </a:lnSpc>
              <a:buFontTx/>
              <a:buNone/>
            </a:pPr>
            <a:endParaRPr lang="he-IL" altLang="he-IL" sz="5400"/>
          </a:p>
        </p:txBody>
      </p:sp>
    </p:spTree>
    <p:extLst>
      <p:ext uri="{BB962C8B-B14F-4D97-AF65-F5344CB8AC3E}">
        <p14:creationId xmlns:p14="http://schemas.microsoft.com/office/powerpoint/2010/main" val="331575443"/>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Competition">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
      <a:clrScheme name="Competition 9">
        <a:dk1>
          <a:srgbClr val="463416"/>
        </a:dk1>
        <a:lt1>
          <a:srgbClr val="FFFFFF"/>
        </a:lt1>
        <a:dk2>
          <a:srgbClr val="3366CC"/>
        </a:dk2>
        <a:lt2>
          <a:srgbClr val="E3E3FF"/>
        </a:lt2>
        <a:accent1>
          <a:srgbClr val="3399FF"/>
        </a:accent1>
        <a:accent2>
          <a:srgbClr val="33CCCC"/>
        </a:accent2>
        <a:accent3>
          <a:srgbClr val="ADB8E2"/>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0">
        <a:dk1>
          <a:srgbClr val="463416"/>
        </a:dk1>
        <a:lt1>
          <a:srgbClr val="FFFFFF"/>
        </a:lt1>
        <a:dk2>
          <a:srgbClr val="336699"/>
        </a:dk2>
        <a:lt2>
          <a:srgbClr val="E3E3FF"/>
        </a:lt2>
        <a:accent1>
          <a:srgbClr val="3399FF"/>
        </a:accent1>
        <a:accent2>
          <a:srgbClr val="33CCCC"/>
        </a:accent2>
        <a:accent3>
          <a:srgbClr val="ADB8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1">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ערכת נושא1">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
      <a:clrScheme name="Competition 9">
        <a:dk1>
          <a:srgbClr val="463416"/>
        </a:dk1>
        <a:lt1>
          <a:srgbClr val="FFFFFF"/>
        </a:lt1>
        <a:dk2>
          <a:srgbClr val="3366CC"/>
        </a:dk2>
        <a:lt2>
          <a:srgbClr val="E3E3FF"/>
        </a:lt2>
        <a:accent1>
          <a:srgbClr val="3399FF"/>
        </a:accent1>
        <a:accent2>
          <a:srgbClr val="33CCCC"/>
        </a:accent2>
        <a:accent3>
          <a:srgbClr val="ADB8E2"/>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0">
        <a:dk1>
          <a:srgbClr val="463416"/>
        </a:dk1>
        <a:lt1>
          <a:srgbClr val="FFFFFF"/>
        </a:lt1>
        <a:dk2>
          <a:srgbClr val="336699"/>
        </a:dk2>
        <a:lt2>
          <a:srgbClr val="E3E3FF"/>
        </a:lt2>
        <a:accent1>
          <a:srgbClr val="3399FF"/>
        </a:accent1>
        <a:accent2>
          <a:srgbClr val="33CCCC"/>
        </a:accent2>
        <a:accent3>
          <a:srgbClr val="ADB8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Competition 11">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ערכת נושא1" id="{7F30A89A-38D6-4FED-871B-24E5C810462B}" vid="{58AA35A3-CD89-4C78-AB4F-DEE092C9F4B2}"/>
    </a:ext>
  </a:extLst>
</a:theme>
</file>

<file path=ppt/theme/theme3.xml><?xml version="1.0" encoding="utf-8"?>
<a:theme xmlns:a="http://schemas.openxmlformats.org/drawingml/2006/main" name="Mountain Top">
  <a:themeElements>
    <a:clrScheme name="Mountain Top 12">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
      <a:clrScheme name="Mountain Top 10">
        <a:dk1>
          <a:srgbClr val="463416"/>
        </a:dk1>
        <a:lt1>
          <a:srgbClr val="FFFFFF"/>
        </a:lt1>
        <a:dk2>
          <a:srgbClr val="3366CC"/>
        </a:dk2>
        <a:lt2>
          <a:srgbClr val="E3E3FF"/>
        </a:lt2>
        <a:accent1>
          <a:srgbClr val="3399FF"/>
        </a:accent1>
        <a:accent2>
          <a:srgbClr val="33CCCC"/>
        </a:accent2>
        <a:accent3>
          <a:srgbClr val="ADB8E2"/>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11">
        <a:dk1>
          <a:srgbClr val="463416"/>
        </a:dk1>
        <a:lt1>
          <a:srgbClr val="FFFFFF"/>
        </a:lt1>
        <a:dk2>
          <a:srgbClr val="336699"/>
        </a:dk2>
        <a:lt2>
          <a:srgbClr val="E3E3FF"/>
        </a:lt2>
        <a:accent1>
          <a:srgbClr val="3399FF"/>
        </a:accent1>
        <a:accent2>
          <a:srgbClr val="33CCCC"/>
        </a:accent2>
        <a:accent3>
          <a:srgbClr val="ADB8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12">
        <a:dk1>
          <a:srgbClr val="463416"/>
        </a:dk1>
        <a:lt1>
          <a:srgbClr val="FFFFFF"/>
        </a:lt1>
        <a:dk2>
          <a:srgbClr val="0099FF"/>
        </a:dk2>
        <a:lt2>
          <a:srgbClr val="E3E3FF"/>
        </a:lt2>
        <a:accent1>
          <a:srgbClr val="3399FF"/>
        </a:accent1>
        <a:accent2>
          <a:srgbClr val="33CCCC"/>
        </a:accent2>
        <a:accent3>
          <a:srgbClr val="AACAFF"/>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796</Words>
  <Application>Microsoft Office PowerPoint</Application>
  <PresentationFormat>מסך רחב</PresentationFormat>
  <Paragraphs>191</Paragraphs>
  <Slides>17</Slides>
  <Notes>0</Notes>
  <HiddenSlides>0</HiddenSlides>
  <MMClips>0</MMClips>
  <ScaleCrop>false</ScaleCrop>
  <HeadingPairs>
    <vt:vector size="6" baseType="variant">
      <vt:variant>
        <vt:lpstr>גופנים בשימוש</vt:lpstr>
      </vt:variant>
      <vt:variant>
        <vt:i4>7</vt:i4>
      </vt:variant>
      <vt:variant>
        <vt:lpstr>ערכת נושא</vt:lpstr>
      </vt:variant>
      <vt:variant>
        <vt:i4>4</vt:i4>
      </vt:variant>
      <vt:variant>
        <vt:lpstr>כותרות שקופיות</vt:lpstr>
      </vt:variant>
      <vt:variant>
        <vt:i4>17</vt:i4>
      </vt:variant>
    </vt:vector>
  </HeadingPairs>
  <TitlesOfParts>
    <vt:vector size="28" baseType="lpstr">
      <vt:lpstr>Arial</vt:lpstr>
      <vt:lpstr>Calibri</vt:lpstr>
      <vt:lpstr>Calibri Light</vt:lpstr>
      <vt:lpstr>Times New Roman</vt:lpstr>
      <vt:lpstr>Verdana</vt:lpstr>
      <vt:lpstr>Wingdings</vt:lpstr>
      <vt:lpstr>Wingdings 2</vt:lpstr>
      <vt:lpstr>Competition</vt:lpstr>
      <vt:lpstr>ערכת נושא1</vt:lpstr>
      <vt:lpstr>Mountain Top</vt:lpstr>
      <vt:lpstr>HDOfficeLightV0</vt:lpstr>
      <vt:lpstr>הקמת העסק העצמאי </vt:lpstr>
      <vt:lpstr>מתי כדאי לפתוח תיק עצמאי ?</vt:lpstr>
      <vt:lpstr>מהן צורות ההתאגדות האפשריות ?</vt:lpstr>
      <vt:lpstr>מהן צורות ההתאגדות האפשריות ?</vt:lpstr>
      <vt:lpstr>מה ההבדל בין עוסק פטור למורשה ?</vt:lpstr>
      <vt:lpstr>צורות ההתאגדות </vt:lpstr>
      <vt:lpstr>עוסק פטור - קבלה</vt:lpstr>
      <vt:lpstr>עוסק מורשה –חשבונית מס +קבלה</vt:lpstr>
      <vt:lpstr>במה כדאי לבחור ?</vt:lpstr>
      <vt:lpstr>עוסק מורשה !</vt:lpstr>
      <vt:lpstr>עוסק פטור !</vt:lpstr>
      <vt:lpstr>תקנת מע"מ</vt:lpstr>
      <vt:lpstr>תקנת מע"מ</vt:lpstr>
      <vt:lpstr>ביטוח לאומי</vt:lpstr>
      <vt:lpstr>מדרגות מס הכנסה</vt:lpstr>
      <vt:lpstr>  </vt:lpstr>
      <vt:lpstr>בחירת איש מקצוע שיפעל עבורכם מול הרשויות</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הקמת העסק העצמאי</dc:title>
  <dc:creator>eliron</dc:creator>
  <cp:lastModifiedBy>eliron</cp:lastModifiedBy>
  <cp:revision>5</cp:revision>
  <dcterms:created xsi:type="dcterms:W3CDTF">2017-09-23T17:57:59Z</dcterms:created>
  <dcterms:modified xsi:type="dcterms:W3CDTF">2017-09-23T18:31:24Z</dcterms:modified>
</cp:coreProperties>
</file>